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58" r:id="rId5"/>
    <p:sldId id="261" r:id="rId6"/>
    <p:sldId id="259" r:id="rId7"/>
    <p:sldId id="272" r:id="rId8"/>
    <p:sldId id="273" r:id="rId9"/>
    <p:sldId id="286" r:id="rId10"/>
    <p:sldId id="275" r:id="rId11"/>
    <p:sldId id="276" r:id="rId12"/>
    <p:sldId id="287" r:id="rId13"/>
    <p:sldId id="278" r:id="rId14"/>
    <p:sldId id="279" r:id="rId15"/>
    <p:sldId id="288" r:id="rId16"/>
    <p:sldId id="281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961" autoAdjust="0"/>
  </p:normalViewPr>
  <p:slideViewPr>
    <p:cSldViewPr snapToGrid="0">
      <p:cViewPr varScale="1">
        <p:scale>
          <a:sx n="109" d="100"/>
          <a:sy n="109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1AA4-8969-4BFD-A054-9424A5A2E1F6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8600-CF5F-4374-91EF-3D937F8FB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6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B4D2-A7B4-40D2-AC24-1B6F78E3F23E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594F-95F1-45DC-89D0-02DA208729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26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26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7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5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89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9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4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0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5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1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2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44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2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07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1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00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AB48F8-D6EF-40C8-B1F3-9095392B271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14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2341" y="1292468"/>
            <a:ext cx="7431931" cy="97594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Comic Sans MS" panose="030F0702030302020204" pitchFamily="66" charset="0"/>
              </a:rPr>
              <a:t>Do sukcesu nie ma żadnej windy, trzeba iść po schodach.</a:t>
            </a:r>
            <a:r>
              <a:rPr lang="pl-PL" sz="4400" b="1" dirty="0" smtClean="0">
                <a:latin typeface="Comic Sans MS" panose="030F0702030302020204" pitchFamily="66" charset="0"/>
              </a:rPr>
              <a:t/>
            </a:r>
            <a:br>
              <a:rPr lang="pl-PL" sz="4400" b="1" dirty="0" smtClean="0">
                <a:latin typeface="Comic Sans MS" panose="030F0702030302020204" pitchFamily="66" charset="0"/>
              </a:rPr>
            </a:br>
            <a:r>
              <a:rPr lang="pl-PL" sz="4400" b="1" dirty="0" smtClean="0">
                <a:latin typeface="Comic Sans MS" panose="030F0702030302020204" pitchFamily="66" charset="0"/>
              </a:rPr>
              <a:t>                          </a:t>
            </a:r>
            <a:r>
              <a:rPr lang="pl-PL" sz="2000" b="1" dirty="0" smtClean="0">
                <a:latin typeface="Comic Sans MS" panose="030F0702030302020204" pitchFamily="66" charset="0"/>
              </a:rPr>
              <a:t>Emil </a:t>
            </a:r>
            <a:r>
              <a:rPr lang="pl-PL" sz="2000" b="1" dirty="0" err="1" smtClean="0">
                <a:latin typeface="Comic Sans MS" panose="030F0702030302020204" pitchFamily="66" charset="0"/>
              </a:rPr>
              <a:t>Oesch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1128409" y="2778369"/>
            <a:ext cx="10376203" cy="35446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4300" i="1" dirty="0" smtClean="0">
                <a:latin typeface="Comic Sans MS" panose="030F0702030302020204" pitchFamily="66" charset="0"/>
              </a:rPr>
              <a:t>Gala </a:t>
            </a:r>
            <a:r>
              <a:rPr lang="pl-PL" sz="4300" i="1" dirty="0">
                <a:latin typeface="Comic Sans MS" panose="030F0702030302020204" pitchFamily="66" charset="0"/>
              </a:rPr>
              <a:t>wręczenia wyróżnień laureatom </a:t>
            </a:r>
            <a:r>
              <a:rPr lang="pl-PL" sz="4300" i="1" dirty="0" smtClean="0">
                <a:latin typeface="Comic Sans MS" panose="030F0702030302020204" pitchFamily="66" charset="0"/>
              </a:rPr>
              <a:t> miejskich </a:t>
            </a:r>
            <a:r>
              <a:rPr lang="pl-PL" sz="4300" i="1" dirty="0">
                <a:latin typeface="Comic Sans MS" panose="030F0702030302020204" pitchFamily="66" charset="0"/>
              </a:rPr>
              <a:t>konkursów </a:t>
            </a:r>
            <a:r>
              <a:rPr lang="pl-PL" sz="4300" i="1" dirty="0" smtClean="0">
                <a:latin typeface="Comic Sans MS" panose="030F0702030302020204" pitchFamily="66" charset="0"/>
              </a:rPr>
              <a:t>przedmiotowych.</a:t>
            </a:r>
          </a:p>
          <a:p>
            <a:endParaRPr lang="pl-PL" i="1" dirty="0"/>
          </a:p>
          <a:p>
            <a:endParaRPr lang="pl-PL" dirty="0" smtClean="0"/>
          </a:p>
          <a:p>
            <a:endParaRPr lang="pl-PL" dirty="0"/>
          </a:p>
          <a:p>
            <a:pPr marL="0" indent="0" algn="ctr">
              <a:buNone/>
            </a:pPr>
            <a:r>
              <a:rPr lang="pl-PL" sz="3300" b="1" dirty="0" smtClean="0">
                <a:latin typeface="Comic Sans MS" panose="030F0702030302020204" pitchFamily="66" charset="0"/>
              </a:rPr>
              <a:t>24.06.2021</a:t>
            </a:r>
            <a:endParaRPr lang="pl-PL" sz="3300" b="1" dirty="0">
              <a:latin typeface="Comic Sans MS" panose="030F0702030302020204" pitchFamily="66" charset="0"/>
            </a:endParaRPr>
          </a:p>
        </p:txBody>
      </p:sp>
      <p:pic>
        <p:nvPicPr>
          <p:cNvPr id="4" name="Obraz 3" descr="http://www.kedzierzynkozle.pl/portal/index.php?t=210&amp;id=32409&amp;mode=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44" y="866775"/>
            <a:ext cx="1905000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8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3702" y="624110"/>
            <a:ext cx="9850909" cy="1280890"/>
          </a:xfrm>
        </p:spPr>
        <p:txBody>
          <a:bodyPr>
            <a:normAutofit/>
          </a:bodyPr>
          <a:lstStyle/>
          <a:p>
            <a:r>
              <a:rPr lang="pl-PL" sz="2800" b="1" dirty="0"/>
              <a:t>Nagrodzeni z Publicznej Szkoły Podstawowej nr </a:t>
            </a:r>
            <a:r>
              <a:rPr lang="pl-PL" sz="2800" b="1" dirty="0" smtClean="0"/>
              <a:t>11</a:t>
            </a:r>
            <a:endParaRPr lang="pl-PL" sz="2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" y="2427847"/>
            <a:ext cx="4583737" cy="289277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142216"/>
              </p:ext>
            </p:extLst>
          </p:nvPr>
        </p:nvGraphicFramePr>
        <p:xfrm>
          <a:off x="5600700" y="2365130"/>
          <a:ext cx="5781676" cy="349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285"/>
                <a:gridCol w="1467234"/>
                <a:gridCol w="2125157"/>
              </a:tblGrid>
              <a:tr h="675122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Uczeń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Konkurs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Nauczyciel przygotowujący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807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Jakub </a:t>
                      </a:r>
                      <a:r>
                        <a:rPr lang="pl-PL" sz="20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Oleśny</a:t>
                      </a:r>
                      <a:r>
                        <a:rPr lang="pl-PL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Geografia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Piątkowska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2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Rafał Kruszyna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Piątkowska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Krzysztof Pietrasz </a:t>
                      </a:r>
                      <a:endParaRPr lang="pl-PL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chemia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</a:t>
                      </a:r>
                      <a:r>
                        <a:rPr lang="pl-PL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Grzeżułkowska</a:t>
                      </a: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Zofia Fica </a:t>
                      </a:r>
                      <a:endParaRPr lang="pl-PL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polski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Łuszczyńska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5336" y="624110"/>
            <a:ext cx="9909275" cy="1280890"/>
          </a:xfrm>
        </p:spPr>
        <p:txBody>
          <a:bodyPr>
            <a:normAutofit/>
          </a:bodyPr>
          <a:lstStyle/>
          <a:p>
            <a:r>
              <a:rPr lang="pl-PL" sz="2800" b="1" dirty="0"/>
              <a:t>Nagrodzeni z Publicznej Szkoły Podstawowej nr </a:t>
            </a:r>
            <a:r>
              <a:rPr lang="pl-PL" sz="2800" b="1" dirty="0" smtClean="0"/>
              <a:t>12</a:t>
            </a:r>
            <a:endParaRPr lang="pl-PL" sz="2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7" y="2185988"/>
            <a:ext cx="4471051" cy="263207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4573534"/>
              </p:ext>
            </p:extLst>
          </p:nvPr>
        </p:nvGraphicFramePr>
        <p:xfrm>
          <a:off x="5476874" y="2470638"/>
          <a:ext cx="5810250" cy="190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/>
                <a:gridCol w="1936750"/>
                <a:gridCol w="1936750"/>
              </a:tblGrid>
              <a:tr h="1169376">
                <a:tc>
                  <a:txBody>
                    <a:bodyPr/>
                    <a:lstStyle/>
                    <a:p>
                      <a:r>
                        <a:rPr lang="pl-PL" dirty="0" smtClean="0"/>
                        <a:t>Uczeń</a:t>
                      </a:r>
                      <a:endParaRPr lang="pl-PL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Konkurs</a:t>
                      </a:r>
                      <a:endParaRPr lang="pl-PL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Nauczyciel przygotowujący</a:t>
                      </a:r>
                      <a:endParaRPr lang="pl-PL" sz="1600" dirty="0"/>
                    </a:p>
                  </a:txBody>
                  <a:tcPr marL="76541" marR="76541" anchor="ctr"/>
                </a:tc>
              </a:tr>
              <a:tr h="738554">
                <a:tc>
                  <a:txBody>
                    <a:bodyPr/>
                    <a:lstStyle/>
                    <a:p>
                      <a:r>
                        <a:rPr lang="pl-PL" b="1" dirty="0" smtClean="0"/>
                        <a:t>Kacper Benek</a:t>
                      </a:r>
                      <a:endParaRPr lang="pl-PL" b="1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Historia </a:t>
                      </a:r>
                      <a:endParaRPr lang="pl-PL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Robert Wencel</a:t>
                      </a:r>
                      <a:endParaRPr lang="pl-PL" sz="1600" dirty="0"/>
                    </a:p>
                  </a:txBody>
                  <a:tcPr marL="76541" marR="765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5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4976" y="624110"/>
            <a:ext cx="9799636" cy="1280890"/>
          </a:xfrm>
        </p:spPr>
        <p:txBody>
          <a:bodyPr>
            <a:normAutofit/>
          </a:bodyPr>
          <a:lstStyle/>
          <a:p>
            <a:r>
              <a:rPr lang="pl-PL" sz="2800" b="1" dirty="0"/>
              <a:t>Nagrodzeni z Publicznej Szkoły Podstawowej nr </a:t>
            </a:r>
            <a:r>
              <a:rPr lang="pl-PL" sz="2800" b="1" dirty="0" smtClean="0"/>
              <a:t>15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https://scontent-frx5-1.xx.fbcdn.net/v/t31.0-8/12771508_737194446381006_8885110521677969084_o.jpg?_nc_cat=0&amp;oh=3c88b1d58d92d449a63a8503044ad6ee&amp;oe=5B5C54D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57400"/>
            <a:ext cx="4718303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9801046"/>
              </p:ext>
            </p:extLst>
          </p:nvPr>
        </p:nvGraphicFramePr>
        <p:xfrm>
          <a:off x="6101863" y="2546350"/>
          <a:ext cx="5318613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871"/>
                <a:gridCol w="1568204"/>
                <a:gridCol w="197753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Uczeń</a:t>
                      </a:r>
                      <a:endParaRPr lang="pl-PL" sz="1800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Konkurs</a:t>
                      </a:r>
                      <a:endParaRPr lang="pl-PL" sz="1800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Nauczyciel przygotowujący</a:t>
                      </a:r>
                      <a:endParaRPr lang="pl-PL" sz="1800" dirty="0"/>
                    </a:p>
                  </a:txBody>
                  <a:tcPr marL="76541" marR="76541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Paweł Jurek</a:t>
                      </a:r>
                      <a:endParaRPr lang="pl-P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Historia</a:t>
                      </a:r>
                      <a:r>
                        <a:rPr lang="pl-PL" sz="1800" baseline="0" dirty="0" smtClean="0"/>
                        <a:t> 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Roman Targosz </a:t>
                      </a:r>
                      <a:endParaRPr lang="pl-P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Wiktoria </a:t>
                      </a:r>
                      <a:r>
                        <a:rPr lang="pl-PL" sz="1800" b="1" dirty="0" err="1" smtClean="0"/>
                        <a:t>Lecko</a:t>
                      </a:r>
                      <a:endParaRPr lang="pl-P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Język niemiecki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Angelika </a:t>
                      </a:r>
                      <a:r>
                        <a:rPr lang="pl-PL" sz="1800" dirty="0" err="1" smtClean="0"/>
                        <a:t>Lustig</a:t>
                      </a:r>
                      <a:endParaRPr lang="pl-PL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Michał Kudla </a:t>
                      </a:r>
                      <a:endParaRPr lang="pl-PL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Chemia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Katarzyna Budny- Sas </a:t>
                      </a:r>
                      <a:endParaRPr lang="pl-PL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s://scontent-frx5-1.xx.fbcdn.net/v/t1.0-1/p200x200/28685762_1284585554975223_9184204451966091264_n.jpg?_nc_cat=0&amp;oh=4a0997af0a63b6de351bf1351bbd6944&amp;oe=5B8455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051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4248" y="624110"/>
            <a:ext cx="9870364" cy="1280890"/>
          </a:xfrm>
        </p:spPr>
        <p:txBody>
          <a:bodyPr>
            <a:normAutofit/>
          </a:bodyPr>
          <a:lstStyle/>
          <a:p>
            <a:r>
              <a:rPr lang="pl-PL" sz="2800" b="1" dirty="0"/>
              <a:t>Nagrodzeni z Publicznej Szkoły Podstawowej nr </a:t>
            </a:r>
            <a:r>
              <a:rPr lang="pl-PL" sz="2800" b="1" dirty="0" smtClean="0"/>
              <a:t>18</a:t>
            </a:r>
            <a:endParaRPr lang="pl-PL" sz="2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138363"/>
            <a:ext cx="4410075" cy="3338512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68055365"/>
              </p:ext>
            </p:extLst>
          </p:nvPr>
        </p:nvGraphicFramePr>
        <p:xfrm>
          <a:off x="5829300" y="2546350"/>
          <a:ext cx="5572125" cy="175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262"/>
                <a:gridCol w="1072661"/>
                <a:gridCol w="205520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Uczeń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Konkurs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n-lt"/>
                        </a:rPr>
                        <a:t>Nauczyciel przygotowujący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</a:t>
                      </a:r>
                      <a:r>
                        <a:rPr lang="pl-PL" sz="2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Jędrzejec</a:t>
                      </a:r>
                      <a:endParaRPr lang="pl-PL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Victoria Bloch</a:t>
                      </a:r>
                      <a:endParaRPr lang="pl-PL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Kacper </a:t>
                      </a:r>
                      <a:r>
                        <a:rPr lang="pl-PL" sz="24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Mierlak</a:t>
                      </a:r>
                      <a:r>
                        <a:rPr lang="pl-PL" sz="2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Historia 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1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5610" y="624110"/>
            <a:ext cx="9919002" cy="1280890"/>
          </a:xfrm>
        </p:spPr>
        <p:txBody>
          <a:bodyPr>
            <a:normAutofit/>
          </a:bodyPr>
          <a:lstStyle/>
          <a:p>
            <a:r>
              <a:rPr lang="pl-PL" sz="2800" b="1" dirty="0"/>
              <a:t>Nagrodzeni z Publicznej Szkoły Podstawowej nr </a:t>
            </a:r>
            <a:r>
              <a:rPr lang="pl-PL" sz="2800" b="1" dirty="0" smtClean="0"/>
              <a:t>19</a:t>
            </a:r>
            <a:endParaRPr lang="pl-PL" sz="2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Dziewiętnastka gotowa na każdą zimę - Lokalna24.pl - Portal i gazeta  Kędzierzyn-Koźle i powi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2546351"/>
            <a:ext cx="4299439" cy="323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36244547"/>
              </p:ext>
            </p:extLst>
          </p:nvPr>
        </p:nvGraphicFramePr>
        <p:xfrm>
          <a:off x="5632316" y="2215661"/>
          <a:ext cx="5873883" cy="394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853"/>
                <a:gridCol w="1186962"/>
                <a:gridCol w="2283068"/>
              </a:tblGrid>
              <a:tr h="831537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Uczeń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Konkurs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Nauczyciel przygotowujący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897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Marcin Bielański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Język angielski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Danuta </a:t>
                      </a:r>
                      <a:r>
                        <a:rPr lang="pl-PL" sz="1800" dirty="0" err="1" smtClean="0">
                          <a:latin typeface="+mn-lt"/>
                        </a:rPr>
                        <a:t>Niedźwiecka-Banasik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461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Michał </a:t>
                      </a:r>
                      <a:r>
                        <a:rPr lang="pl-PL" sz="18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Iwanejko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Geografia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Adrian Kłos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478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Oliwia Bar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Biologia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Mariola Szczecińska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633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Aleksandra Murawska 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Biologia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+mn-lt"/>
                        </a:rPr>
                        <a:t>Mariola Szczecińska</a:t>
                      </a:r>
                    </a:p>
                    <a:p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628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 Adamów 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Język polski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Lidia Gacek-Zawadzka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Publiczny Zespół Przedszkolno-Szkolny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PZPSKK - Strona głów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34" y="2658534"/>
            <a:ext cx="4366758" cy="3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09194263"/>
              </p:ext>
            </p:extLst>
          </p:nvPr>
        </p:nvGraphicFramePr>
        <p:xfrm>
          <a:off x="5600700" y="3243263"/>
          <a:ext cx="564466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15"/>
                <a:gridCol w="1582616"/>
                <a:gridCol w="179363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Uczeń</a:t>
                      </a:r>
                      <a:endParaRPr lang="pl-PL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Konkurs</a:t>
                      </a:r>
                      <a:endParaRPr lang="pl-PL" dirty="0"/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Nauczyciel przygotowujący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Adrian </a:t>
                      </a:r>
                      <a:r>
                        <a:rPr lang="pl-PL" b="1" dirty="0" err="1" smtClean="0"/>
                        <a:t>Piechulik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Język niemiecki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Sabina Kapusta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/>
                        <a:t>Maja</a:t>
                      </a:r>
                      <a:r>
                        <a:rPr lang="pl-PL" b="1" baseline="0" dirty="0" smtClean="0"/>
                        <a:t> </a:t>
                      </a:r>
                      <a:r>
                        <a:rPr lang="pl-PL" b="1" dirty="0" smtClean="0"/>
                        <a:t>Lewandowska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Język niemiecki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Sabina Kapusta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8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/>
              <a:t>Dziękujemy za uwagę !</a:t>
            </a:r>
            <a:endParaRPr lang="pl-PL" sz="4800" b="1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26" y="2557463"/>
            <a:ext cx="3766348" cy="3317875"/>
          </a:xfrm>
        </p:spPr>
      </p:pic>
    </p:spTree>
    <p:extLst>
      <p:ext uri="{BB962C8B-B14F-4D97-AF65-F5344CB8AC3E}">
        <p14:creationId xmlns:p14="http://schemas.microsoft.com/office/powerpoint/2010/main" val="25146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Maksymilian </a:t>
            </a:r>
            <a:r>
              <a:rPr lang="pl-PL" b="1" dirty="0" err="1" smtClean="0"/>
              <a:t>Śnigucki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200" dirty="0" smtClean="0"/>
              <a:t>uczeń Publicznej Szkoły Podstawowej  nr 19 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70" y="2525469"/>
            <a:ext cx="2207598" cy="3309937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810251" y="2400300"/>
            <a:ext cx="5638800" cy="397496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2000" dirty="0"/>
          </a:p>
          <a:p>
            <a:pPr marL="0" lv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4528038" y="3044280"/>
            <a:ext cx="6611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Laureat Wojewódzkiego Konkursu Języka Angielskiego (Danuta Niedźwiecka -Banasik). Zdobył I miejsce w miejskim etapie Wojewódzkiego Konkursu Geograficznego ( Adrian Kłos), Chemicznego i Fizycznego (Bożena Kotulska). Jest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uczniem klasy 8 </a:t>
            </a:r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dwujęzycznej. Ma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szerokie spektrum zainteresowań, począwszy od muzyki przez astrofizykę do informatyki. Przedmioty humanistyczne nie są </a:t>
            </a:r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jego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mocną stroną (oprócz języków obcych), a królową wszystkich nauk zawsze będzie </a:t>
            </a:r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dla Maksa 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matematyka.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29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1046285"/>
            <a:ext cx="9601196" cy="1239714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Aleksandra Czarnecka</a:t>
            </a:r>
            <a:br>
              <a:rPr lang="pl-PL" sz="3600" b="1" dirty="0" smtClean="0"/>
            </a:br>
            <a:r>
              <a:rPr lang="pl-PL" sz="3600" dirty="0" smtClean="0"/>
              <a:t>uczennica Publicznej Szkoły Podstawowej  nr 19 </a:t>
            </a:r>
            <a:r>
              <a:rPr lang="pl-PL" sz="3600" b="1" dirty="0" smtClean="0"/>
              <a:t> 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16" y="2657353"/>
            <a:ext cx="2374100" cy="3119193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8000" dirty="0" smtClean="0"/>
              <a:t> 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343399" y="2560321"/>
            <a:ext cx="64887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Zdobyła II </a:t>
            </a:r>
            <a:r>
              <a:rPr lang="pl-PL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miejsce w miejskim etapie Wojewódzkiego Konkursu </a:t>
            </a:r>
            <a:r>
              <a:rPr lang="pl-PL" sz="2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Biologicznego (Mariola Szczecińska), Chemicznego </a:t>
            </a:r>
            <a:r>
              <a:rPr lang="pl-PL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Fizycznego (Bożena Kotulska). </a:t>
            </a:r>
            <a:r>
              <a:rPr lang="pl-PL" sz="2400" dirty="0" smtClean="0"/>
              <a:t>Jest </a:t>
            </a:r>
            <a:r>
              <a:rPr lang="pl-PL" sz="2400" dirty="0"/>
              <a:t>uczennicą klasy 8 </a:t>
            </a:r>
            <a:r>
              <a:rPr lang="pl-PL" sz="2400" dirty="0" smtClean="0"/>
              <a:t>dwujęzycznej. Jej </a:t>
            </a:r>
            <a:r>
              <a:rPr lang="pl-PL" sz="2400" dirty="0"/>
              <a:t>hobby </a:t>
            </a:r>
            <a:r>
              <a:rPr lang="pl-PL" sz="2400" dirty="0" smtClean="0"/>
              <a:t>to </a:t>
            </a:r>
            <a:r>
              <a:rPr lang="pl-PL" sz="2400" dirty="0"/>
              <a:t>akrobatyka sportowa. W wolnym czasie </a:t>
            </a:r>
            <a:r>
              <a:rPr lang="pl-PL" sz="2400" dirty="0" smtClean="0"/>
              <a:t>lubi </a:t>
            </a:r>
            <a:r>
              <a:rPr lang="pl-PL" sz="2400" dirty="0"/>
              <a:t>słuchać audiobooków, spędzać czas </a:t>
            </a:r>
            <a:r>
              <a:rPr lang="pl-PL" sz="2400" dirty="0" smtClean="0"/>
              <a:t>                    z przyjaciółmi i </a:t>
            </a:r>
            <a:r>
              <a:rPr lang="pl-PL" sz="2400" dirty="0"/>
              <a:t>słuchać muzyki. </a:t>
            </a:r>
            <a:r>
              <a:rPr lang="pl-PL" sz="2400" dirty="0" smtClean="0"/>
              <a:t>Interesuje </a:t>
            </a:r>
            <a:r>
              <a:rPr lang="pl-PL" sz="2400" dirty="0" smtClean="0"/>
              <a:t>się biologią. W </a:t>
            </a:r>
            <a:r>
              <a:rPr lang="pl-PL" sz="2400" dirty="0"/>
              <a:t>przyszłości </a:t>
            </a:r>
            <a:r>
              <a:rPr lang="pl-PL" sz="2400" dirty="0" smtClean="0"/>
              <a:t>chciałaby </a:t>
            </a:r>
            <a:r>
              <a:rPr lang="pl-PL" sz="2400" dirty="0"/>
              <a:t>zostać lekarzem weterynarii.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0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154" y="982132"/>
            <a:ext cx="9929444" cy="130386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Martyna Stolarek</a:t>
            </a:r>
            <a:br>
              <a:rPr lang="pl-PL" b="1" dirty="0" smtClean="0"/>
            </a:br>
            <a:r>
              <a:rPr lang="pl-PL" dirty="0"/>
              <a:t>uczennica Publicznej Szkoły Podstawowej  nr 19</a:t>
            </a:r>
            <a:r>
              <a:rPr lang="pl-PL" b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06" y="2569430"/>
            <a:ext cx="3436817" cy="3309937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39054" y="2480526"/>
            <a:ext cx="6562727" cy="37356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Laureatka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Wojewódzkiego Konkursu Języka Angielskiego (Danuta Niedźwiecka -Banasik).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Zdobyła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I miejsce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w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miejskim etapie Wojewódzkiego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Konkursu Języka Polskiego (Lidia Gacek-Zawadzka) i Języka Angielskiego. </a:t>
            </a:r>
            <a:r>
              <a:rPr lang="pl-PL" dirty="0" smtClean="0"/>
              <a:t>Uczęszcza </a:t>
            </a:r>
            <a:r>
              <a:rPr lang="pl-PL" dirty="0"/>
              <a:t>do 8 klasy </a:t>
            </a:r>
            <a:r>
              <a:rPr lang="pl-PL" dirty="0" smtClean="0"/>
              <a:t>dwujęzycznej. Interesuje </a:t>
            </a:r>
            <a:r>
              <a:rPr lang="pl-PL" dirty="0"/>
              <a:t>się muzyką, sztuką, literaturą, językami obcymi oraz biologią. </a:t>
            </a:r>
            <a:br>
              <a:rPr lang="pl-PL" dirty="0"/>
            </a:br>
            <a:r>
              <a:rPr lang="pl-PL" dirty="0"/>
              <a:t>W wolnym czasie </a:t>
            </a:r>
            <a:r>
              <a:rPr lang="pl-PL" dirty="0" smtClean="0"/>
              <a:t>uwielbia </a:t>
            </a:r>
            <a:r>
              <a:rPr lang="pl-PL" dirty="0"/>
              <a:t>słuchać muzyki, dyskutować </a:t>
            </a:r>
            <a:r>
              <a:rPr lang="pl-PL" dirty="0" smtClean="0"/>
              <a:t>       o </a:t>
            </a:r>
            <a:r>
              <a:rPr lang="pl-PL" dirty="0"/>
              <a:t>niej, czytać komiksy i książki, grać na instrumentach oraz zwiedzać miasta, skupiając się na architekturze gotyckiej.</a:t>
            </a:r>
            <a:br>
              <a:rPr lang="pl-PL" dirty="0"/>
            </a:br>
            <a:r>
              <a:rPr lang="pl-PL" dirty="0"/>
              <a:t>W przyszłości </a:t>
            </a:r>
            <a:r>
              <a:rPr lang="pl-PL" dirty="0" smtClean="0"/>
              <a:t>chciałaby </a:t>
            </a:r>
            <a:r>
              <a:rPr lang="pl-PL" dirty="0"/>
              <a:t>wykonywać zawód związany </a:t>
            </a:r>
            <a:r>
              <a:rPr lang="pl-PL" dirty="0" smtClean="0"/>
              <a:t>ze swoimi </a:t>
            </a:r>
            <a:r>
              <a:rPr lang="pl-PL" dirty="0"/>
              <a:t>zainteresowaniami.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5596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Artur </a:t>
            </a:r>
            <a:r>
              <a:rPr lang="pl-PL" dirty="0"/>
              <a:t>Janus </a:t>
            </a:r>
            <a:br>
              <a:rPr lang="pl-PL" dirty="0"/>
            </a:br>
            <a:r>
              <a:rPr lang="pl-PL" dirty="0"/>
              <a:t>uczeń Publicznej Szkoły Podstawowej  nr 19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7" y="2560320"/>
            <a:ext cx="2530793" cy="3309937"/>
          </a:xfrm>
        </p:spPr>
      </p:pic>
      <p:sp>
        <p:nvSpPr>
          <p:cNvPr id="8" name="Prostokąt 7"/>
          <p:cNvSpPr/>
          <p:nvPr/>
        </p:nvSpPr>
        <p:spPr>
          <a:xfrm>
            <a:off x="3894993" y="2655277"/>
            <a:ext cx="70016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Zdobył I miejsce w miejskim etapie Wojewódzkiego Konkursu </a:t>
            </a:r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Języka Polskiego (Joanna Olechowska ) i III miejsce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Wojewódzkiego Konkursu </a:t>
            </a:r>
            <a:r>
              <a:rPr lang="pl-P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Biologicznego (Mariola Szczecińska).</a:t>
            </a:r>
            <a:r>
              <a:rPr lang="pl-PL" sz="2000" dirty="0"/>
              <a:t> </a:t>
            </a:r>
            <a:r>
              <a:rPr lang="pl-PL" sz="2000" dirty="0" smtClean="0"/>
              <a:t>Uczęszcza </a:t>
            </a:r>
            <a:r>
              <a:rPr lang="pl-PL" sz="2000" dirty="0"/>
              <a:t>do klasy 7 </a:t>
            </a:r>
            <a:r>
              <a:rPr lang="pl-PL" sz="2000" dirty="0" smtClean="0"/>
              <a:t>dwujęzycznej. Jest </a:t>
            </a:r>
            <a:r>
              <a:rPr lang="pl-PL" sz="2000" dirty="0"/>
              <a:t>osobą niezwykle ciekawą świata. </a:t>
            </a:r>
            <a:r>
              <a:rPr lang="pl-PL" sz="2000" dirty="0" smtClean="0"/>
              <a:t>Posiada </a:t>
            </a:r>
            <a:r>
              <a:rPr lang="pl-PL" sz="2000" dirty="0"/>
              <a:t>bardzo szeroki wachlarz zainteresowań: literatura, językoznawstwo, biologia, historia, muzyka, grafika komputerowa oraz gry </a:t>
            </a:r>
            <a:r>
              <a:rPr lang="pl-PL" sz="2000" dirty="0" smtClean="0"/>
              <a:t>komputerowe. Jednak </a:t>
            </a:r>
            <a:r>
              <a:rPr lang="pl-PL" sz="2000" dirty="0"/>
              <a:t>największą pasją są języki: polski i angielski oraz językoznawstwo ogólne. Bardzo </a:t>
            </a:r>
            <a:r>
              <a:rPr lang="pl-PL" sz="2000" dirty="0" smtClean="0"/>
              <a:t>lubi </a:t>
            </a:r>
            <a:r>
              <a:rPr lang="pl-PL" sz="2000" dirty="0"/>
              <a:t>również biologię. W wolnych chwilach </a:t>
            </a:r>
            <a:r>
              <a:rPr lang="pl-PL" sz="2000" dirty="0" smtClean="0"/>
              <a:t>czyta </a:t>
            </a:r>
            <a:r>
              <a:rPr lang="pl-PL" sz="2000" dirty="0"/>
              <a:t>książki, szczególnie fantastycznonaukowe, </a:t>
            </a:r>
            <a:r>
              <a:rPr lang="pl-PL" sz="2000" dirty="0" smtClean="0"/>
              <a:t>tworzy </a:t>
            </a:r>
            <a:r>
              <a:rPr lang="pl-PL" sz="2000" dirty="0"/>
              <a:t>projekty graficzne, </a:t>
            </a:r>
            <a:r>
              <a:rPr lang="pl-PL" sz="2000" dirty="0" smtClean="0"/>
              <a:t>gra </a:t>
            </a:r>
            <a:r>
              <a:rPr lang="pl-PL" sz="2000" dirty="0"/>
              <a:t>w gry komputerowe oraz </a:t>
            </a:r>
            <a:r>
              <a:rPr lang="pl-PL" sz="2000" dirty="0" smtClean="0"/>
              <a:t>rozwija </a:t>
            </a:r>
            <a:r>
              <a:rPr lang="pl-PL" sz="2000" dirty="0"/>
              <a:t>swoje pozostałe pasje.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056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2323" y="1008509"/>
            <a:ext cx="9897321" cy="130386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Agata Długosz</a:t>
            </a:r>
            <a:br>
              <a:rPr lang="pl-PL" b="1" dirty="0" smtClean="0"/>
            </a:br>
            <a:r>
              <a:rPr lang="pl-PL" dirty="0"/>
              <a:t>uczennica Publicznej Szkoły Podstawowej  nr </a:t>
            </a:r>
            <a:r>
              <a:rPr lang="pl-PL" dirty="0" smtClean="0"/>
              <a:t>9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81" y="2533650"/>
            <a:ext cx="3113988" cy="3309937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486400" y="2533650"/>
            <a:ext cx="5627077" cy="337019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/>
              <a:t>Zajęła II miejsce w miejskim etapie  Wojewódzkiego Konkursu Chemicznego (Marlena Młynarczyk) i Matematycznego (Iwona </a:t>
            </a:r>
            <a:r>
              <a:rPr lang="pl-PL" dirty="0" err="1" smtClean="0"/>
              <a:t>Podborączyńska</a:t>
            </a:r>
            <a:r>
              <a:rPr lang="pl-PL" dirty="0" smtClean="0"/>
              <a:t>). Interesuje </a:t>
            </a:r>
            <a:r>
              <a:rPr lang="pl-PL" dirty="0"/>
              <a:t>się muzyką. </a:t>
            </a:r>
            <a:r>
              <a:rPr lang="pl-PL" dirty="0" smtClean="0"/>
              <a:t>                W </a:t>
            </a:r>
            <a:r>
              <a:rPr lang="pl-PL" dirty="0"/>
              <a:t>wolnym czasie </a:t>
            </a:r>
            <a:r>
              <a:rPr lang="pl-PL" dirty="0" smtClean="0"/>
              <a:t>lubi </a:t>
            </a:r>
            <a:r>
              <a:rPr lang="pl-PL" dirty="0"/>
              <a:t>czytać książki i rozwijać swoje pasje. Na przyszłość nie </a:t>
            </a:r>
            <a:r>
              <a:rPr lang="pl-PL" dirty="0" smtClean="0"/>
              <a:t>ma </a:t>
            </a:r>
            <a:r>
              <a:rPr lang="pl-PL" dirty="0"/>
              <a:t>jeszcze konkretnych planów. </a:t>
            </a:r>
            <a:r>
              <a:rPr lang="pl-PL" dirty="0" smtClean="0"/>
              <a:t>Wie </a:t>
            </a:r>
            <a:r>
              <a:rPr lang="pl-PL" dirty="0"/>
              <a:t>jednak, że </a:t>
            </a:r>
            <a:r>
              <a:rPr lang="pl-PL" dirty="0" smtClean="0"/>
              <a:t>chce </a:t>
            </a:r>
            <a:r>
              <a:rPr lang="pl-PL" dirty="0"/>
              <a:t>być dobrym człowiekiem, czerpać radość z życia </a:t>
            </a:r>
            <a:r>
              <a:rPr lang="pl-PL" dirty="0" smtClean="0"/>
              <a:t>          i </a:t>
            </a:r>
            <a:r>
              <a:rPr lang="pl-PL" dirty="0"/>
              <a:t>dalej rozwijać swoje pasje. </a:t>
            </a:r>
          </a:p>
          <a:p>
            <a:pPr marL="0" indent="0">
              <a:buNone/>
            </a:pP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8790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6698" y="624110"/>
            <a:ext cx="9957913" cy="128089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Nagrodzeni z Publicznej Szkoły Podstawowej nr 3</a:t>
            </a:r>
            <a:endParaRPr lang="pl-PL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2" name="Picture 4" descr="Przyszłość PSP nr 3 na os. Azoty pod znakiem zapytania - Lokalna24.pl -  Portal i gazeta Kędzierzyn-Koźle i powi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6" y="2545738"/>
            <a:ext cx="4404945" cy="32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2434" y="2545738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24377"/>
              </p:ext>
            </p:extLst>
          </p:nvPr>
        </p:nvGraphicFramePr>
        <p:xfrm>
          <a:off x="5428356" y="2890979"/>
          <a:ext cx="5800155" cy="170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736"/>
                <a:gridCol w="1354016"/>
                <a:gridCol w="1750403"/>
              </a:tblGrid>
              <a:tr h="85479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Uczeń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Konkurs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Nauczyciel przygotowujący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85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Miłosz Mikołajczyk 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Matematyka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Katarzyna Kieś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430" y="624110"/>
            <a:ext cx="9841181" cy="1280890"/>
          </a:xfrm>
        </p:spPr>
        <p:txBody>
          <a:bodyPr>
            <a:normAutofit/>
          </a:bodyPr>
          <a:lstStyle/>
          <a:p>
            <a:r>
              <a:rPr lang="pl-PL" sz="3200" b="1" dirty="0"/>
              <a:t>Nagrodzeni z Publicznej Szkoły Podstawowej nr </a:t>
            </a:r>
            <a:r>
              <a:rPr lang="pl-PL" sz="3200" b="1" dirty="0" smtClean="0"/>
              <a:t>5</a:t>
            </a:r>
            <a:endParaRPr lang="pl-PL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Może być zdjęciem przedstawiającym na świeżym powietrz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5" y="2365131"/>
            <a:ext cx="4306329" cy="30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0156738"/>
              </p:ext>
            </p:extLst>
          </p:nvPr>
        </p:nvGraphicFramePr>
        <p:xfrm>
          <a:off x="5029200" y="2546350"/>
          <a:ext cx="6324600" cy="122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701"/>
                <a:gridCol w="1490855"/>
                <a:gridCol w="1927044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Uczeń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Konkurs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n-lt"/>
                        </a:rPr>
                        <a:t>Nauczyciel przygotowujący</a:t>
                      </a:r>
                      <a:endParaRPr lang="pl-PL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Veronica</a:t>
                      </a:r>
                      <a:r>
                        <a:rPr lang="pl-PL" sz="28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Jaworska </a:t>
                      </a:r>
                      <a:endParaRPr lang="pl-PL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angielski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Aleksandra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Radłowska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624110"/>
            <a:ext cx="10133011" cy="1280890"/>
          </a:xfrm>
        </p:spPr>
        <p:txBody>
          <a:bodyPr>
            <a:normAutofit/>
          </a:bodyPr>
          <a:lstStyle/>
          <a:p>
            <a:r>
              <a:rPr lang="pl-PL" sz="3200" b="1" dirty="0"/>
              <a:t>Nagrodzeni z Publicznej Szkoły Podstawowej </a:t>
            </a:r>
            <a:r>
              <a:rPr lang="pl-PL" sz="3200" b="1" dirty="0" smtClean="0"/>
              <a:t>nr 10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6" name="Picture 4" descr="Publiczna Szkoła Podstawowa Nr 10 w Kędzierzynie-Koźlu - Dane podstawowe -  Biuletyn Informacji Publicznej Urzędu Miasta Kędzierzyn-Koź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4" y="2169268"/>
            <a:ext cx="4449704" cy="32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377271"/>
              </p:ext>
            </p:extLst>
          </p:nvPr>
        </p:nvGraphicFramePr>
        <p:xfrm>
          <a:off x="5539155" y="2169268"/>
          <a:ext cx="5965456" cy="236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76"/>
                <a:gridCol w="1529861"/>
                <a:gridCol w="2694719"/>
              </a:tblGrid>
              <a:tr h="50525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Uczeń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Konkurs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Nauczyciel przygotowujący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76541" marR="76541" anchor="ctr"/>
                </a:tc>
              </a:tr>
              <a:tr h="864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Paweł Olejnik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Matematyka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Monika </a:t>
                      </a:r>
                      <a:r>
                        <a:rPr lang="pl-PL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Kaczmar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4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Anastazja Kurcz </a:t>
                      </a:r>
                      <a:endParaRPr lang="pl-PL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Język niemiecki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Małgorzata </a:t>
                      </a:r>
                      <a:r>
                        <a:rPr lang="pl-PL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Borecka-Wanat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1276</TotalTime>
  <Words>586</Words>
  <Application>Microsoft Office PowerPoint</Application>
  <PresentationFormat>Panoramiczny</PresentationFormat>
  <Paragraphs>128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Garamond</vt:lpstr>
      <vt:lpstr>Times New Roman</vt:lpstr>
      <vt:lpstr>Organiczny</vt:lpstr>
      <vt:lpstr>Do sukcesu nie ma żadnej windy, trzeba iść po schodach.                           Emil Oesch </vt:lpstr>
      <vt:lpstr>Maksymilian Śnigucki  uczeń Publicznej Szkoły Podstawowej  nr 19 </vt:lpstr>
      <vt:lpstr>Aleksandra Czarnecka uczennica Publicznej Szkoły Podstawowej  nr 19   </vt:lpstr>
      <vt:lpstr> Martyna Stolarek uczennica Publicznej Szkoły Podstawowej  nr 19  </vt:lpstr>
      <vt:lpstr>Artur Janus  uczeń Publicznej Szkoły Podstawowej  nr 19 </vt:lpstr>
      <vt:lpstr>  Agata Długosz uczennica Publicznej Szkoły Podstawowej  nr 9   </vt:lpstr>
      <vt:lpstr>Nagrodzeni z Publicznej Szkoły Podstawowej nr 3</vt:lpstr>
      <vt:lpstr>Nagrodzeni z Publicznej Szkoły Podstawowej nr 5</vt:lpstr>
      <vt:lpstr>Nagrodzeni z Publicznej Szkoły Podstawowej nr 10</vt:lpstr>
      <vt:lpstr>Nagrodzeni z Publicznej Szkoły Podstawowej nr 11</vt:lpstr>
      <vt:lpstr>Nagrodzeni z Publicznej Szkoły Podstawowej nr 12</vt:lpstr>
      <vt:lpstr>Nagrodzeni z Publicznej Szkoły Podstawowej nr 15</vt:lpstr>
      <vt:lpstr>Nagrodzeni z Publicznej Szkoły Podstawowej nr 18</vt:lpstr>
      <vt:lpstr>Nagrodzeni z Publicznej Szkoły Podstawowej nr 19</vt:lpstr>
      <vt:lpstr>Publiczny Zespół Przedszkolno-Szkolny </vt:lpstr>
      <vt:lpstr>Dziękujemy za uwagę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Najlepsi z najlepszych</dc:title>
  <dc:creator>BJANKOWSKA</dc:creator>
  <cp:lastModifiedBy>BJANKOWSKA</cp:lastModifiedBy>
  <cp:revision>114</cp:revision>
  <cp:lastPrinted>2021-06-22T09:55:08Z</cp:lastPrinted>
  <dcterms:created xsi:type="dcterms:W3CDTF">2017-05-17T12:33:09Z</dcterms:created>
  <dcterms:modified xsi:type="dcterms:W3CDTF">2021-06-22T09:56:56Z</dcterms:modified>
</cp:coreProperties>
</file>