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60" r:id="rId4"/>
    <p:sldId id="258" r:id="rId5"/>
    <p:sldId id="261" r:id="rId6"/>
    <p:sldId id="259" r:id="rId7"/>
    <p:sldId id="272" r:id="rId8"/>
    <p:sldId id="273" r:id="rId9"/>
    <p:sldId id="286" r:id="rId10"/>
    <p:sldId id="275" r:id="rId11"/>
    <p:sldId id="276" r:id="rId12"/>
    <p:sldId id="287" r:id="rId13"/>
    <p:sldId id="278" r:id="rId14"/>
    <p:sldId id="279" r:id="rId15"/>
    <p:sldId id="288" r:id="rId16"/>
    <p:sldId id="281" r:id="rId17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85961" autoAdjust="0"/>
  </p:normalViewPr>
  <p:slideViewPr>
    <p:cSldViewPr snapToGrid="0">
      <p:cViewPr varScale="1">
        <p:scale>
          <a:sx n="109" d="100"/>
          <a:sy n="109" d="100"/>
        </p:scale>
        <p:origin x="6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41AA4-8969-4BFD-A054-9424A5A2E1F6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48600-CF5F-4374-91EF-3D937F8FB3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6969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9B4D2-A7B4-40D2-AC24-1B6F78E3F23E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0594F-95F1-45DC-89D0-02DA208729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224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0594F-95F1-45DC-89D0-02DA208729CD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3756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0594F-95F1-45DC-89D0-02DA208729CD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6261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260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14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377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256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9897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196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140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503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053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0112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32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444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45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8428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4079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612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100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AB48F8-D6EF-40C8-B1F3-9095392B271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BE1E94A-6FD8-48D8-842E-41BFEC08C7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814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02341" y="1292468"/>
            <a:ext cx="7431931" cy="97594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>
                <a:latin typeface="Comic Sans MS" panose="030F0702030302020204" pitchFamily="66" charset="0"/>
              </a:rPr>
              <a:t>Do sukcesu nie ma żadnej windy, trzeba iść po schodach.</a:t>
            </a:r>
            <a:r>
              <a:rPr lang="pl-PL" sz="4400" b="1" dirty="0" smtClean="0">
                <a:latin typeface="Comic Sans MS" panose="030F0702030302020204" pitchFamily="66" charset="0"/>
              </a:rPr>
              <a:t/>
            </a:r>
            <a:br>
              <a:rPr lang="pl-PL" sz="4400" b="1" dirty="0" smtClean="0">
                <a:latin typeface="Comic Sans MS" panose="030F0702030302020204" pitchFamily="66" charset="0"/>
              </a:rPr>
            </a:br>
            <a:r>
              <a:rPr lang="pl-PL" sz="4400" b="1" dirty="0" smtClean="0">
                <a:latin typeface="Comic Sans MS" panose="030F0702030302020204" pitchFamily="66" charset="0"/>
              </a:rPr>
              <a:t>                          </a:t>
            </a:r>
            <a:r>
              <a:rPr lang="pl-PL" sz="2000" b="1" dirty="0" smtClean="0">
                <a:latin typeface="Comic Sans MS" panose="030F0702030302020204" pitchFamily="66" charset="0"/>
              </a:rPr>
              <a:t>Emil </a:t>
            </a:r>
            <a:r>
              <a:rPr lang="pl-PL" sz="2000" b="1" dirty="0" err="1" smtClean="0">
                <a:latin typeface="Comic Sans MS" panose="030F0702030302020204" pitchFamily="66" charset="0"/>
              </a:rPr>
              <a:t>Oesch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endParaRPr lang="pl-PL" sz="2000" dirty="0"/>
          </a:p>
        </p:txBody>
      </p:sp>
      <p:sp>
        <p:nvSpPr>
          <p:cNvPr id="3" name="Podtytuł 2"/>
          <p:cNvSpPr>
            <a:spLocks noGrp="1"/>
          </p:cNvSpPr>
          <p:nvPr>
            <p:ph idx="1"/>
          </p:nvPr>
        </p:nvSpPr>
        <p:spPr>
          <a:xfrm>
            <a:off x="1128409" y="2778369"/>
            <a:ext cx="10376203" cy="35446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sz="4300" i="1" dirty="0" smtClean="0">
                <a:latin typeface="Comic Sans MS" panose="030F0702030302020204" pitchFamily="66" charset="0"/>
              </a:rPr>
              <a:t>Gala </a:t>
            </a:r>
            <a:r>
              <a:rPr lang="pl-PL" sz="4300" i="1" dirty="0">
                <a:latin typeface="Comic Sans MS" panose="030F0702030302020204" pitchFamily="66" charset="0"/>
              </a:rPr>
              <a:t>wręczenia wyróżnień laureatom </a:t>
            </a:r>
            <a:r>
              <a:rPr lang="pl-PL" sz="4300" i="1" dirty="0" smtClean="0">
                <a:latin typeface="Comic Sans MS" panose="030F0702030302020204" pitchFamily="66" charset="0"/>
              </a:rPr>
              <a:t> miejskich </a:t>
            </a:r>
            <a:r>
              <a:rPr lang="pl-PL" sz="4300" i="1" dirty="0">
                <a:latin typeface="Comic Sans MS" panose="030F0702030302020204" pitchFamily="66" charset="0"/>
              </a:rPr>
              <a:t>konkursów </a:t>
            </a:r>
            <a:r>
              <a:rPr lang="pl-PL" sz="4300" i="1" dirty="0" smtClean="0">
                <a:latin typeface="Comic Sans MS" panose="030F0702030302020204" pitchFamily="66" charset="0"/>
              </a:rPr>
              <a:t>przedmiotowych.</a:t>
            </a:r>
          </a:p>
          <a:p>
            <a:endParaRPr lang="pl-PL" i="1" dirty="0"/>
          </a:p>
          <a:p>
            <a:endParaRPr lang="pl-PL" dirty="0" smtClean="0"/>
          </a:p>
          <a:p>
            <a:endParaRPr lang="pl-PL" dirty="0"/>
          </a:p>
          <a:p>
            <a:pPr marL="0" indent="0" algn="ctr">
              <a:buNone/>
            </a:pPr>
            <a:r>
              <a:rPr lang="pl-PL" sz="3300" b="1" dirty="0" smtClean="0">
                <a:latin typeface="Comic Sans MS" panose="030F0702030302020204" pitchFamily="66" charset="0"/>
              </a:rPr>
              <a:t>24.06.2021</a:t>
            </a:r>
            <a:endParaRPr lang="pl-PL" sz="3300" b="1" dirty="0">
              <a:latin typeface="Comic Sans MS" panose="030F0702030302020204" pitchFamily="66" charset="0"/>
            </a:endParaRPr>
          </a:p>
        </p:txBody>
      </p:sp>
      <p:pic>
        <p:nvPicPr>
          <p:cNvPr id="4" name="Obraz 3" descr="http://www.kedzierzynkozle.pl/portal/index.php?t=210&amp;id=32409&amp;mode=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8844" y="866775"/>
            <a:ext cx="1905000" cy="2305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381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53702" y="624110"/>
            <a:ext cx="9850909" cy="1280890"/>
          </a:xfrm>
        </p:spPr>
        <p:txBody>
          <a:bodyPr>
            <a:normAutofit/>
          </a:bodyPr>
          <a:lstStyle/>
          <a:p>
            <a:r>
              <a:rPr lang="pl-PL" sz="2800" b="1" dirty="0"/>
              <a:t>Nagrodzeni z Publicznej Szkoły Podstawowej nr </a:t>
            </a:r>
            <a:r>
              <a:rPr lang="pl-PL" sz="2800" b="1" dirty="0" smtClean="0"/>
              <a:t>11</a:t>
            </a:r>
            <a:endParaRPr lang="pl-PL" sz="2800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Symbol zastępczy zawartości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" y="2427847"/>
            <a:ext cx="4583737" cy="2892772"/>
          </a:xfrm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89142216"/>
              </p:ext>
            </p:extLst>
          </p:nvPr>
        </p:nvGraphicFramePr>
        <p:xfrm>
          <a:off x="5600700" y="2365130"/>
          <a:ext cx="5781676" cy="3491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9285"/>
                <a:gridCol w="1467234"/>
                <a:gridCol w="2125157"/>
              </a:tblGrid>
              <a:tr h="675122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+mn-lt"/>
                        </a:rPr>
                        <a:t>Uczeń</a:t>
                      </a:r>
                      <a:endParaRPr lang="pl-PL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+mn-lt"/>
                        </a:rPr>
                        <a:t>Konkurs</a:t>
                      </a:r>
                      <a:endParaRPr lang="pl-PL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+mn-lt"/>
                        </a:rPr>
                        <a:t>Nauczyciel przygotowujący</a:t>
                      </a:r>
                      <a:endParaRPr lang="pl-PL" dirty="0">
                        <a:latin typeface="+mn-lt"/>
                      </a:endParaRPr>
                    </a:p>
                  </a:txBody>
                  <a:tcPr marL="76541" marR="76541" anchor="ctr"/>
                </a:tc>
              </a:tr>
              <a:tr h="807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Jakub </a:t>
                      </a:r>
                      <a:r>
                        <a:rPr lang="pl-PL" sz="2000" b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Oleśny</a:t>
                      </a:r>
                      <a:r>
                        <a:rPr lang="pl-PL" sz="20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pl-PL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Geografia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Justyna Piątkowska 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726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Rafał Kruszyna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Geografia 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Justyna Piątkowska 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7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Krzysztof Pietrasz </a:t>
                      </a:r>
                      <a:endParaRPr lang="pl-PL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chemia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Anna </a:t>
                      </a:r>
                      <a:r>
                        <a:rPr lang="pl-PL" sz="20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Grzeżułkowska</a:t>
                      </a: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4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Zofia Fica </a:t>
                      </a:r>
                      <a:endParaRPr lang="pl-PL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Język polski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Anna Łuszczyńska 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92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95336" y="624110"/>
            <a:ext cx="9909275" cy="1280890"/>
          </a:xfrm>
        </p:spPr>
        <p:txBody>
          <a:bodyPr>
            <a:normAutofit/>
          </a:bodyPr>
          <a:lstStyle/>
          <a:p>
            <a:r>
              <a:rPr lang="pl-PL" sz="2800" b="1" dirty="0"/>
              <a:t>Nagrodzeni z Publicznej Szkoły Podstawowej nr </a:t>
            </a:r>
            <a:r>
              <a:rPr lang="pl-PL" sz="2800" b="1" dirty="0" smtClean="0"/>
              <a:t>12</a:t>
            </a:r>
            <a:endParaRPr lang="pl-PL" sz="2800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57" y="2185988"/>
            <a:ext cx="4471051" cy="2632075"/>
          </a:xfrm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434573534"/>
              </p:ext>
            </p:extLst>
          </p:nvPr>
        </p:nvGraphicFramePr>
        <p:xfrm>
          <a:off x="5476874" y="2470638"/>
          <a:ext cx="5810250" cy="1907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6750"/>
                <a:gridCol w="1936750"/>
                <a:gridCol w="1936750"/>
              </a:tblGrid>
              <a:tr h="1169376">
                <a:tc>
                  <a:txBody>
                    <a:bodyPr/>
                    <a:lstStyle/>
                    <a:p>
                      <a:r>
                        <a:rPr lang="pl-PL" dirty="0" smtClean="0"/>
                        <a:t>Uczeń</a:t>
                      </a:r>
                      <a:endParaRPr lang="pl-PL" dirty="0"/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Konkurs</a:t>
                      </a:r>
                      <a:endParaRPr lang="pl-PL" dirty="0"/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Nauczyciel przygotowujący</a:t>
                      </a:r>
                      <a:endParaRPr lang="pl-PL" sz="1600" dirty="0"/>
                    </a:p>
                  </a:txBody>
                  <a:tcPr marL="76541" marR="76541" anchor="ctr"/>
                </a:tc>
              </a:tr>
              <a:tr h="738554">
                <a:tc>
                  <a:txBody>
                    <a:bodyPr/>
                    <a:lstStyle/>
                    <a:p>
                      <a:r>
                        <a:rPr lang="pl-PL" b="1" dirty="0" smtClean="0"/>
                        <a:t>Kacper Benek</a:t>
                      </a:r>
                      <a:endParaRPr lang="pl-PL" b="1" dirty="0"/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Historia </a:t>
                      </a:r>
                      <a:endParaRPr lang="pl-PL" dirty="0"/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Robert Wencel</a:t>
                      </a:r>
                      <a:endParaRPr lang="pl-PL" sz="1600" dirty="0"/>
                    </a:p>
                  </a:txBody>
                  <a:tcPr marL="76541" marR="76541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54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04976" y="624110"/>
            <a:ext cx="9799636" cy="1280890"/>
          </a:xfrm>
        </p:spPr>
        <p:txBody>
          <a:bodyPr>
            <a:normAutofit/>
          </a:bodyPr>
          <a:lstStyle/>
          <a:p>
            <a:r>
              <a:rPr lang="pl-PL" sz="2800" b="1" dirty="0"/>
              <a:t>Nagrodzeni z Publicznej Szkoły Podstawowej nr </a:t>
            </a:r>
            <a:r>
              <a:rPr lang="pl-PL" sz="2800" b="1" dirty="0" smtClean="0"/>
              <a:t>15</a:t>
            </a:r>
            <a:endParaRPr lang="pl-PL" sz="28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050" name="Picture 2" descr="https://scontent-frx5-1.xx.fbcdn.net/v/t31.0-8/12771508_737194446381006_8885110521677969084_o.jpg?_nc_cat=0&amp;oh=3c88b1d58d92d449a63a8503044ad6ee&amp;oe=5B5C54D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2057400"/>
            <a:ext cx="4718303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19801046"/>
              </p:ext>
            </p:extLst>
          </p:nvPr>
        </p:nvGraphicFramePr>
        <p:xfrm>
          <a:off x="6101863" y="2546350"/>
          <a:ext cx="5318613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2871"/>
                <a:gridCol w="1568204"/>
                <a:gridCol w="1977538"/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Uczeń</a:t>
                      </a:r>
                      <a:endParaRPr lang="pl-PL" sz="1800" dirty="0"/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Konkurs</a:t>
                      </a:r>
                      <a:endParaRPr lang="pl-PL" sz="1800" dirty="0"/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Nauczyciel przygotowujący</a:t>
                      </a:r>
                      <a:endParaRPr lang="pl-PL" sz="1800" dirty="0"/>
                    </a:p>
                  </a:txBody>
                  <a:tcPr marL="76541" marR="76541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b="1" dirty="0" smtClean="0"/>
                        <a:t>Paweł Jurek</a:t>
                      </a:r>
                      <a:endParaRPr lang="pl-PL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Historia</a:t>
                      </a:r>
                      <a:r>
                        <a:rPr lang="pl-PL" sz="1800" baseline="0" dirty="0" smtClean="0"/>
                        <a:t> 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Roman Targosz </a:t>
                      </a:r>
                      <a:endParaRPr lang="pl-PL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b="1" dirty="0" smtClean="0"/>
                        <a:t>Wiktoria </a:t>
                      </a:r>
                      <a:r>
                        <a:rPr lang="pl-PL" sz="1800" b="1" dirty="0" err="1" smtClean="0"/>
                        <a:t>Lecko</a:t>
                      </a:r>
                      <a:endParaRPr lang="pl-PL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Język niemiecki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Angelika </a:t>
                      </a:r>
                      <a:r>
                        <a:rPr lang="pl-PL" sz="1800" dirty="0" err="1" smtClean="0"/>
                        <a:t>Lustig</a:t>
                      </a:r>
                      <a:endParaRPr lang="pl-PL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b="1" dirty="0" smtClean="0"/>
                        <a:t>Michał Kudla </a:t>
                      </a:r>
                      <a:endParaRPr lang="pl-PL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Chemia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Katarzyna Budny- Sas </a:t>
                      </a:r>
                      <a:endParaRPr lang="pl-PL" sz="1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2" name="Picture 4" descr="https://scontent-frx5-1.xx.fbcdn.net/v/t1.0-1/p200x200/28685762_1284585554975223_9184204451966091264_n.jpg?_nc_cat=0&amp;oh=4a0997af0a63b6de351bf1351bbd6944&amp;oe=5B8455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30510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74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34248" y="624110"/>
            <a:ext cx="9870364" cy="1280890"/>
          </a:xfrm>
        </p:spPr>
        <p:txBody>
          <a:bodyPr>
            <a:normAutofit/>
          </a:bodyPr>
          <a:lstStyle/>
          <a:p>
            <a:r>
              <a:rPr lang="pl-PL" sz="2800" b="1" dirty="0"/>
              <a:t>Nagrodzeni z Publicznej Szkoły Podstawowej nr </a:t>
            </a:r>
            <a:r>
              <a:rPr lang="pl-PL" sz="2800" b="1" dirty="0" smtClean="0"/>
              <a:t>18</a:t>
            </a:r>
            <a:endParaRPr lang="pl-PL" sz="2800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" name="Symbol zastępczy zawartości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2138363"/>
            <a:ext cx="4410075" cy="3338512"/>
          </a:xfrm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168055365"/>
              </p:ext>
            </p:extLst>
          </p:nvPr>
        </p:nvGraphicFramePr>
        <p:xfrm>
          <a:off x="5829300" y="2546350"/>
          <a:ext cx="5572125" cy="1753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4262"/>
                <a:gridCol w="1072661"/>
                <a:gridCol w="2055202"/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+mn-lt"/>
                        </a:rPr>
                        <a:t>Uczeń</a:t>
                      </a:r>
                      <a:endParaRPr lang="pl-PL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+mn-lt"/>
                        </a:rPr>
                        <a:t>Konkurs</a:t>
                      </a:r>
                      <a:endParaRPr lang="pl-PL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latin typeface="+mn-lt"/>
                        </a:rPr>
                        <a:t>Nauczyciel przygotowujący</a:t>
                      </a:r>
                      <a:endParaRPr lang="pl-PL" sz="1600" dirty="0">
                        <a:latin typeface="+mn-lt"/>
                      </a:endParaRPr>
                    </a:p>
                  </a:txBody>
                  <a:tcPr marL="76541" marR="76541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Maria </a:t>
                      </a:r>
                      <a:r>
                        <a:rPr lang="pl-PL" sz="2400" b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Jędrzejec</a:t>
                      </a:r>
                      <a:endParaRPr lang="pl-PL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Historia 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Urszula Leonowicz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Victoria Bloch</a:t>
                      </a:r>
                      <a:endParaRPr lang="pl-PL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Historia 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Urszula Leonowicz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Kacper </a:t>
                      </a:r>
                      <a:r>
                        <a:rPr lang="pl-PL" sz="2400" b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Mierlak</a:t>
                      </a:r>
                      <a:r>
                        <a:rPr lang="pl-PL" sz="2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pl-PL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Historia 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Urszula Leonowicz</a:t>
                      </a:r>
                      <a:endParaRPr lang="pl-PL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11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5610" y="624110"/>
            <a:ext cx="9919002" cy="1280890"/>
          </a:xfrm>
        </p:spPr>
        <p:txBody>
          <a:bodyPr>
            <a:normAutofit/>
          </a:bodyPr>
          <a:lstStyle/>
          <a:p>
            <a:r>
              <a:rPr lang="pl-PL" sz="2800" b="1" dirty="0"/>
              <a:t>Nagrodzeni z Publicznej Szkoły Podstawowej nr </a:t>
            </a:r>
            <a:r>
              <a:rPr lang="pl-PL" sz="2800" b="1" dirty="0" smtClean="0"/>
              <a:t>19</a:t>
            </a:r>
            <a:endParaRPr lang="pl-PL" sz="2800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098" name="Picture 2" descr="Dziewiętnastka gotowa na każdą zimę - Lokalna24.pl - Portal i gazeta  Kędzierzyn-Koźle i powia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23" y="2546351"/>
            <a:ext cx="4299439" cy="323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9" name="Symbol zastępczy zawartości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36244547"/>
              </p:ext>
            </p:extLst>
          </p:nvPr>
        </p:nvGraphicFramePr>
        <p:xfrm>
          <a:off x="5632316" y="2215661"/>
          <a:ext cx="5873883" cy="3949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3853"/>
                <a:gridCol w="1186962"/>
                <a:gridCol w="2283068"/>
              </a:tblGrid>
              <a:tr h="831537"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Uczeń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Konkurs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Nauczyciel przygotowujący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</a:tr>
              <a:tr h="897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Marcin Bielański</a:t>
                      </a:r>
                      <a:endParaRPr lang="pl-PL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Język angielski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Danuta </a:t>
                      </a:r>
                      <a:r>
                        <a:rPr lang="pl-PL" sz="1800" dirty="0" err="1" smtClean="0">
                          <a:latin typeface="+mn-lt"/>
                        </a:rPr>
                        <a:t>Niedźwiecka-Banasik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</a:tr>
              <a:tr h="4618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Michał </a:t>
                      </a:r>
                      <a:r>
                        <a:rPr lang="pl-PL" sz="1800" b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Iwanejko</a:t>
                      </a:r>
                      <a:endParaRPr lang="pl-PL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Geografia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Adrian Kłos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</a:tr>
              <a:tr h="4783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Oliwia Bar</a:t>
                      </a:r>
                      <a:endParaRPr lang="pl-PL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Biologia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Mariola Szczecińska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</a:tr>
              <a:tr h="6330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Aleksandra Murawska </a:t>
                      </a:r>
                      <a:endParaRPr lang="pl-PL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Biologia 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>
                          <a:latin typeface="+mn-lt"/>
                        </a:rPr>
                        <a:t>Mariola Szczecińska</a:t>
                      </a:r>
                    </a:p>
                    <a:p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</a:tr>
              <a:tr h="628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Julia Adamów </a:t>
                      </a:r>
                      <a:endParaRPr lang="pl-PL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Język polski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Lidia Gacek-Zawadzka 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687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Publiczny Zespół Przedszkolno-Szkolny 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2" name="Picture 2" descr="PZPSKK - Strona główn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434" y="2658534"/>
            <a:ext cx="4366758" cy="313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609194263"/>
              </p:ext>
            </p:extLst>
          </p:nvPr>
        </p:nvGraphicFramePr>
        <p:xfrm>
          <a:off x="5600700" y="3243263"/>
          <a:ext cx="5644662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415"/>
                <a:gridCol w="1582616"/>
                <a:gridCol w="1793631"/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Uczeń</a:t>
                      </a:r>
                      <a:endParaRPr lang="pl-PL" dirty="0"/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Konkurs</a:t>
                      </a:r>
                      <a:endParaRPr lang="pl-PL" dirty="0"/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Nauczyciel przygotowujący</a:t>
                      </a:r>
                    </a:p>
                    <a:p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b="1" dirty="0" smtClean="0"/>
                        <a:t>Adrian </a:t>
                      </a:r>
                      <a:r>
                        <a:rPr lang="pl-PL" b="1" dirty="0" err="1" smtClean="0"/>
                        <a:t>Piechulik</a:t>
                      </a:r>
                      <a:endParaRPr lang="pl-P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Język niemiecki 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Sabina Kapusta 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b="1" dirty="0" smtClean="0"/>
                        <a:t>Maja</a:t>
                      </a:r>
                      <a:r>
                        <a:rPr lang="pl-PL" b="1" baseline="0" dirty="0" smtClean="0"/>
                        <a:t> </a:t>
                      </a:r>
                      <a:r>
                        <a:rPr lang="pl-PL" b="1" dirty="0" smtClean="0"/>
                        <a:t>Lewandowska </a:t>
                      </a:r>
                      <a:endParaRPr lang="pl-P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Język niemiecki 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Sabina Kapusta </a:t>
                      </a:r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88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b="1" dirty="0" smtClean="0"/>
              <a:t>Dziękujemy za uwagę !</a:t>
            </a:r>
            <a:endParaRPr lang="pl-PL" sz="4800" b="1" dirty="0"/>
          </a:p>
        </p:txBody>
      </p:sp>
      <p:pic>
        <p:nvPicPr>
          <p:cNvPr id="9" name="Symbol zastępczy zawartości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826" y="2557463"/>
            <a:ext cx="3766348" cy="3317875"/>
          </a:xfrm>
        </p:spPr>
      </p:pic>
    </p:spTree>
    <p:extLst>
      <p:ext uri="{BB962C8B-B14F-4D97-AF65-F5344CB8AC3E}">
        <p14:creationId xmlns:p14="http://schemas.microsoft.com/office/powerpoint/2010/main" val="251461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b="1" dirty="0" smtClean="0"/>
              <a:t>Maksymilian </a:t>
            </a:r>
            <a:r>
              <a:rPr lang="pl-PL" b="1" dirty="0" err="1" smtClean="0"/>
              <a:t>Śnigucki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 </a:t>
            </a:r>
            <a:r>
              <a:rPr lang="pl-PL" sz="3200" dirty="0" smtClean="0"/>
              <a:t>uczeń Publicznej Szkoły Podstawowej  nr 19 </a:t>
            </a:r>
            <a:endParaRPr lang="pl-PL" sz="32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70" y="2525469"/>
            <a:ext cx="2207598" cy="3309937"/>
          </a:xfrm>
        </p:spPr>
      </p:pic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>
          <a:xfrm>
            <a:off x="5810251" y="2400300"/>
            <a:ext cx="5638800" cy="397496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pl-PL" sz="2000" dirty="0"/>
          </a:p>
          <a:p>
            <a:pPr marL="0" lvl="0" indent="0">
              <a:buNone/>
            </a:pPr>
            <a:r>
              <a:rPr lang="pl-PL" sz="2000" dirty="0" smtClean="0"/>
              <a:t> </a:t>
            </a:r>
            <a:endParaRPr lang="pl-PL" sz="2000" dirty="0"/>
          </a:p>
        </p:txBody>
      </p:sp>
      <p:sp>
        <p:nvSpPr>
          <p:cNvPr id="6" name="Prostokąt 5"/>
          <p:cNvSpPr/>
          <p:nvPr/>
        </p:nvSpPr>
        <p:spPr>
          <a:xfrm>
            <a:off x="4528038" y="3044280"/>
            <a:ext cx="66118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Laureat Wojewódzkiego Konkursu Języka Angielskiego (Danuta Niedźwiecka -Banasik). Zdobył I miejsce w miejskim etapie Wojewódzkiego Konkursu Geograficznego ( Adrian Kłos), Chemicznego i Fizycznego (Bożena Kotulska). Jest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uczniem klasy 8 </a:t>
            </a: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dwujęzycznej. Ma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szerokie spektrum zainteresowań, począwszy od muzyki przez astrofizykę do informatyki. Przedmioty humanistyczne nie są </a:t>
            </a: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jego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mocną stroną (oprócz języków obcych), a królową wszystkich nauk zawsze będzie </a:t>
            </a: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dla Maksa 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matematyka. 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2987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95402" y="1046285"/>
            <a:ext cx="9601196" cy="1239714"/>
          </a:xfrm>
        </p:spPr>
        <p:txBody>
          <a:bodyPr>
            <a:noAutofit/>
          </a:bodyPr>
          <a:lstStyle/>
          <a:p>
            <a:r>
              <a:rPr lang="pl-PL" sz="3600" b="1" dirty="0" smtClean="0"/>
              <a:t>Aleksandra Czarnecka</a:t>
            </a:r>
            <a:br>
              <a:rPr lang="pl-PL" sz="3600" b="1" dirty="0" smtClean="0"/>
            </a:br>
            <a:r>
              <a:rPr lang="pl-PL" sz="3600" dirty="0" smtClean="0"/>
              <a:t>uczennica Publicznej Szkoły Podstawowej  nr 19 </a:t>
            </a:r>
            <a:r>
              <a:rPr lang="pl-PL" sz="3600" b="1" dirty="0" smtClean="0"/>
              <a:t> </a:t>
            </a:r>
            <a:r>
              <a:rPr lang="pl-PL" sz="3600" dirty="0" smtClean="0"/>
              <a:t/>
            </a:r>
            <a:br>
              <a:rPr lang="pl-PL" sz="3600" dirty="0" smtClean="0"/>
            </a:br>
            <a:endParaRPr lang="pl-PL" sz="36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216" y="2657353"/>
            <a:ext cx="2374100" cy="3119193"/>
          </a:xfrm>
        </p:spPr>
      </p:pic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l-PL" sz="2000" dirty="0" smtClean="0"/>
          </a:p>
          <a:p>
            <a:pPr marL="0" indent="0" algn="just">
              <a:buNone/>
            </a:pPr>
            <a:r>
              <a:rPr lang="pl-PL" sz="8000" dirty="0" smtClean="0"/>
              <a:t> </a:t>
            </a:r>
          </a:p>
          <a:p>
            <a:pPr marL="0" indent="0" algn="just">
              <a:buNone/>
            </a:pP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4343399" y="2560321"/>
            <a:ext cx="648872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Zdobyła II </a:t>
            </a:r>
            <a:r>
              <a:rPr lang="pl-PL" sz="2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miejsce w miejskim etapie Wojewódzkiego Konkursu </a:t>
            </a:r>
            <a:r>
              <a:rPr lang="pl-PL" sz="24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Biologicznego (Mariola Szczecińska), Chemicznego </a:t>
            </a:r>
            <a:r>
              <a:rPr lang="pl-PL" sz="2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 Fizycznego (Bożena Kotulska). </a:t>
            </a:r>
            <a:r>
              <a:rPr lang="pl-PL" sz="2400" dirty="0" smtClean="0"/>
              <a:t>Jest </a:t>
            </a:r>
            <a:r>
              <a:rPr lang="pl-PL" sz="2400" dirty="0"/>
              <a:t>uczennicą klasy 8 </a:t>
            </a:r>
            <a:r>
              <a:rPr lang="pl-PL" sz="2400" dirty="0" smtClean="0"/>
              <a:t>dwujęzycznej. Jej </a:t>
            </a:r>
            <a:r>
              <a:rPr lang="pl-PL" sz="2400" dirty="0"/>
              <a:t>hobby </a:t>
            </a:r>
            <a:r>
              <a:rPr lang="pl-PL" sz="2400" dirty="0" smtClean="0"/>
              <a:t>to </a:t>
            </a:r>
            <a:r>
              <a:rPr lang="pl-PL" sz="2400" dirty="0"/>
              <a:t>akrobatyka sportowa. W wolnym czasie </a:t>
            </a:r>
            <a:r>
              <a:rPr lang="pl-PL" sz="2400" dirty="0" smtClean="0"/>
              <a:t>lubi </a:t>
            </a:r>
            <a:r>
              <a:rPr lang="pl-PL" sz="2400" dirty="0"/>
              <a:t>słuchać audiobooków, spędzać czas </a:t>
            </a:r>
            <a:r>
              <a:rPr lang="pl-PL" sz="2400" dirty="0" smtClean="0"/>
              <a:t>                    z przyjaciółmi i </a:t>
            </a:r>
            <a:r>
              <a:rPr lang="pl-PL" sz="2400" dirty="0"/>
              <a:t>słuchać muzyki. </a:t>
            </a:r>
            <a:r>
              <a:rPr lang="pl-PL" sz="2400" dirty="0" smtClean="0"/>
              <a:t>Interesuje </a:t>
            </a:r>
            <a:r>
              <a:rPr lang="pl-PL" sz="2400" dirty="0" smtClean="0"/>
              <a:t>się biologią. W </a:t>
            </a:r>
            <a:r>
              <a:rPr lang="pl-PL" sz="2400" dirty="0"/>
              <a:t>przyszłości </a:t>
            </a:r>
            <a:r>
              <a:rPr lang="pl-PL" sz="2400" dirty="0" smtClean="0"/>
              <a:t>chciałaby </a:t>
            </a:r>
            <a:r>
              <a:rPr lang="pl-PL" sz="2400" dirty="0"/>
              <a:t>zostać lekarzem weterynarii.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04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7154" y="982132"/>
            <a:ext cx="9929444" cy="1303867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Martyna Stolarek</a:t>
            </a:r>
            <a:br>
              <a:rPr lang="pl-PL" b="1" dirty="0" smtClean="0"/>
            </a:br>
            <a:r>
              <a:rPr lang="pl-PL" dirty="0"/>
              <a:t>uczennica Publicznej Szkoły Podstawowej  nr 19</a:t>
            </a:r>
            <a:r>
              <a:rPr lang="pl-PL" b="1" dirty="0" smtClean="0"/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06" y="2569430"/>
            <a:ext cx="3436817" cy="3309937"/>
          </a:xfrm>
        </p:spPr>
      </p:pic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>
          <a:xfrm>
            <a:off x="4739054" y="2480526"/>
            <a:ext cx="6562727" cy="373563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l-P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Laureatka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Wojewódzkiego Konkursu Języka Angielskiego (Danuta Niedźwiecka -Banasik). </a:t>
            </a:r>
            <a:r>
              <a:rPr lang="pl-P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Zdobyła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I miejsce </a:t>
            </a:r>
            <a:r>
              <a:rPr lang="pl-P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      w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miejskim etapie Wojewódzkiego </a:t>
            </a:r>
            <a:r>
              <a:rPr lang="pl-P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Konkursu Języka Polskiego (Lidia Gacek-Zawadzka) i Języka Angielskiego. </a:t>
            </a:r>
            <a:r>
              <a:rPr lang="pl-PL" dirty="0" smtClean="0"/>
              <a:t>Uczęszcza </a:t>
            </a:r>
            <a:r>
              <a:rPr lang="pl-PL" dirty="0"/>
              <a:t>do 8 klasy </a:t>
            </a:r>
            <a:r>
              <a:rPr lang="pl-PL" dirty="0" smtClean="0"/>
              <a:t>dwujęzycznej. Interesuje </a:t>
            </a:r>
            <a:r>
              <a:rPr lang="pl-PL" dirty="0"/>
              <a:t>się muzyką, sztuką, literaturą, językami obcymi oraz biologią. </a:t>
            </a:r>
            <a:br>
              <a:rPr lang="pl-PL" dirty="0"/>
            </a:br>
            <a:r>
              <a:rPr lang="pl-PL" dirty="0"/>
              <a:t>W wolnym czasie </a:t>
            </a:r>
            <a:r>
              <a:rPr lang="pl-PL" dirty="0" smtClean="0"/>
              <a:t>uwielbia </a:t>
            </a:r>
            <a:r>
              <a:rPr lang="pl-PL" dirty="0"/>
              <a:t>słuchać muzyki, dyskutować </a:t>
            </a:r>
            <a:r>
              <a:rPr lang="pl-PL" dirty="0" smtClean="0"/>
              <a:t>       o </a:t>
            </a:r>
            <a:r>
              <a:rPr lang="pl-PL" dirty="0"/>
              <a:t>niej, czytać komiksy i książki, grać na instrumentach oraz zwiedzać miasta, skupiając się na architekturze gotyckiej.</a:t>
            </a:r>
            <a:br>
              <a:rPr lang="pl-PL" dirty="0"/>
            </a:br>
            <a:r>
              <a:rPr lang="pl-PL" dirty="0"/>
              <a:t>W przyszłości </a:t>
            </a:r>
            <a:r>
              <a:rPr lang="pl-PL" dirty="0" smtClean="0"/>
              <a:t>chciałaby </a:t>
            </a:r>
            <a:r>
              <a:rPr lang="pl-PL" dirty="0"/>
              <a:t>wykonywać zawód związany </a:t>
            </a:r>
            <a:r>
              <a:rPr lang="pl-PL" dirty="0" smtClean="0"/>
              <a:t>ze swoimi </a:t>
            </a:r>
            <a:r>
              <a:rPr lang="pl-PL" dirty="0"/>
              <a:t>zainteresowaniami.</a:t>
            </a:r>
          </a:p>
          <a:p>
            <a:pPr marL="0" indent="0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55969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Artur </a:t>
            </a:r>
            <a:r>
              <a:rPr lang="pl-PL" dirty="0"/>
              <a:t>Janus </a:t>
            </a:r>
            <a:br>
              <a:rPr lang="pl-PL" dirty="0"/>
            </a:br>
            <a:r>
              <a:rPr lang="pl-PL" dirty="0"/>
              <a:t>uczeń Publicznej Szkoły Podstawowej  nr 19 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pl-PL" sz="2000" dirty="0"/>
          </a:p>
          <a:p>
            <a:endParaRPr lang="pl-PL" sz="2000" dirty="0"/>
          </a:p>
          <a:p>
            <a:pPr marL="0" indent="0" algn="just">
              <a:buNone/>
            </a:pPr>
            <a:endParaRPr lang="pl-PL" sz="2000" dirty="0"/>
          </a:p>
          <a:p>
            <a:pPr marL="0" indent="0" algn="just">
              <a:buNone/>
            </a:pPr>
            <a:endParaRPr lang="pl-PL" sz="2000" dirty="0"/>
          </a:p>
        </p:txBody>
      </p:sp>
      <p:pic>
        <p:nvPicPr>
          <p:cNvPr id="3" name="Symbol zastępczy zawartości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07" y="2560320"/>
            <a:ext cx="2530793" cy="3309937"/>
          </a:xfrm>
        </p:spPr>
      </p:pic>
      <p:sp>
        <p:nvSpPr>
          <p:cNvPr id="8" name="Prostokąt 7"/>
          <p:cNvSpPr/>
          <p:nvPr/>
        </p:nvSpPr>
        <p:spPr>
          <a:xfrm>
            <a:off x="3894993" y="2655277"/>
            <a:ext cx="70016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Zdobył I miejsce w miejskim etapie Wojewódzkiego Konkursu </a:t>
            </a: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Języka Polskiego (Joanna Olechowska ) i III miejsce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Wojewódzkiego Konkursu </a:t>
            </a: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Biologicznego (Mariola Szczecińska).</a:t>
            </a:r>
            <a:r>
              <a:rPr lang="pl-PL" sz="2000" dirty="0"/>
              <a:t> </a:t>
            </a:r>
            <a:r>
              <a:rPr lang="pl-PL" sz="2000" dirty="0" smtClean="0"/>
              <a:t>Uczęszcza </a:t>
            </a:r>
            <a:r>
              <a:rPr lang="pl-PL" sz="2000" dirty="0"/>
              <a:t>do klasy 7 </a:t>
            </a:r>
            <a:r>
              <a:rPr lang="pl-PL" sz="2000" dirty="0" smtClean="0"/>
              <a:t>dwujęzycznej. Jest </a:t>
            </a:r>
            <a:r>
              <a:rPr lang="pl-PL" sz="2000" dirty="0"/>
              <a:t>osobą niezwykle ciekawą świata. </a:t>
            </a:r>
            <a:r>
              <a:rPr lang="pl-PL" sz="2000" dirty="0" smtClean="0"/>
              <a:t>Posiada </a:t>
            </a:r>
            <a:r>
              <a:rPr lang="pl-PL" sz="2000" dirty="0"/>
              <a:t>bardzo szeroki wachlarz zainteresowań: literatura, językoznawstwo, biologia, historia, muzyka, grafika komputerowa oraz gry </a:t>
            </a:r>
            <a:r>
              <a:rPr lang="pl-PL" sz="2000" dirty="0" smtClean="0"/>
              <a:t>komputerowe. Jednak </a:t>
            </a:r>
            <a:r>
              <a:rPr lang="pl-PL" sz="2000" dirty="0"/>
              <a:t>największą pasją są języki: polski i angielski oraz językoznawstwo ogólne. Bardzo </a:t>
            </a:r>
            <a:r>
              <a:rPr lang="pl-PL" sz="2000" dirty="0" smtClean="0"/>
              <a:t>lubi </a:t>
            </a:r>
            <a:r>
              <a:rPr lang="pl-PL" sz="2000" dirty="0"/>
              <a:t>również biologię. W wolnych chwilach </a:t>
            </a:r>
            <a:r>
              <a:rPr lang="pl-PL" sz="2000" dirty="0" smtClean="0"/>
              <a:t>czyta </a:t>
            </a:r>
            <a:r>
              <a:rPr lang="pl-PL" sz="2000" dirty="0"/>
              <a:t>książki, szczególnie fantastycznonaukowe, </a:t>
            </a:r>
            <a:r>
              <a:rPr lang="pl-PL" sz="2000" dirty="0" smtClean="0"/>
              <a:t>tworzy </a:t>
            </a:r>
            <a:r>
              <a:rPr lang="pl-PL" sz="2000" dirty="0"/>
              <a:t>projekty graficzne, </a:t>
            </a:r>
            <a:r>
              <a:rPr lang="pl-PL" sz="2000" dirty="0" smtClean="0"/>
              <a:t>gra </a:t>
            </a:r>
            <a:r>
              <a:rPr lang="pl-PL" sz="2000" dirty="0"/>
              <a:t>w gry komputerowe oraz </a:t>
            </a:r>
            <a:r>
              <a:rPr lang="pl-PL" sz="2000" dirty="0" smtClean="0"/>
              <a:t>rozwija </a:t>
            </a:r>
            <a:r>
              <a:rPr lang="pl-PL" sz="2000" dirty="0"/>
              <a:t>swoje pozostałe pasje.</a:t>
            </a:r>
          </a:p>
          <a:p>
            <a:pPr algn="just"/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60564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2323" y="1008509"/>
            <a:ext cx="9897321" cy="1303867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/>
              <a:t/>
            </a:r>
            <a:br>
              <a:rPr lang="pl-PL" b="1" dirty="0"/>
            </a:br>
            <a:r>
              <a:rPr lang="pl-PL" b="1" dirty="0" smtClean="0"/>
              <a:t>Agata Długosz</a:t>
            </a:r>
            <a:br>
              <a:rPr lang="pl-PL" b="1" dirty="0" smtClean="0"/>
            </a:br>
            <a:r>
              <a:rPr lang="pl-PL" dirty="0"/>
              <a:t>uczennica Publicznej Szkoły Podstawowej  nr </a:t>
            </a:r>
            <a:r>
              <a:rPr lang="pl-PL" dirty="0" smtClean="0"/>
              <a:t>9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81" y="2533650"/>
            <a:ext cx="3113988" cy="3309937"/>
          </a:xfrm>
        </p:spPr>
      </p:pic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>
          <a:xfrm>
            <a:off x="5486400" y="2533650"/>
            <a:ext cx="5627077" cy="337019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pl-PL" dirty="0" smtClean="0"/>
              <a:t>Zajęła II miejsce w miejskim etapie  Wojewódzkiego Konkursu Chemicznego (Marlena Młynarczyk) i Matematycznego (Iwona </a:t>
            </a:r>
            <a:r>
              <a:rPr lang="pl-PL" dirty="0" err="1" smtClean="0"/>
              <a:t>Podborączyńska</a:t>
            </a:r>
            <a:r>
              <a:rPr lang="pl-PL" dirty="0" smtClean="0"/>
              <a:t>). Interesuje </a:t>
            </a:r>
            <a:r>
              <a:rPr lang="pl-PL" dirty="0"/>
              <a:t>się muzyką. </a:t>
            </a:r>
            <a:r>
              <a:rPr lang="pl-PL" dirty="0" smtClean="0"/>
              <a:t>                W </a:t>
            </a:r>
            <a:r>
              <a:rPr lang="pl-PL" dirty="0"/>
              <a:t>wolnym czasie </a:t>
            </a:r>
            <a:r>
              <a:rPr lang="pl-PL" dirty="0" smtClean="0"/>
              <a:t>lubi </a:t>
            </a:r>
            <a:r>
              <a:rPr lang="pl-PL" dirty="0"/>
              <a:t>czytać książki i rozwijać swoje pasje. Na przyszłość nie </a:t>
            </a:r>
            <a:r>
              <a:rPr lang="pl-PL" dirty="0" smtClean="0"/>
              <a:t>ma </a:t>
            </a:r>
            <a:r>
              <a:rPr lang="pl-PL" dirty="0"/>
              <a:t>jeszcze konkretnych planów. </a:t>
            </a:r>
            <a:r>
              <a:rPr lang="pl-PL" dirty="0" smtClean="0"/>
              <a:t>Wie </a:t>
            </a:r>
            <a:r>
              <a:rPr lang="pl-PL" dirty="0"/>
              <a:t>jednak, że </a:t>
            </a:r>
            <a:r>
              <a:rPr lang="pl-PL" dirty="0" smtClean="0"/>
              <a:t>chce </a:t>
            </a:r>
            <a:r>
              <a:rPr lang="pl-PL" dirty="0"/>
              <a:t>być dobrym człowiekiem, czerpać radość z życia </a:t>
            </a:r>
            <a:r>
              <a:rPr lang="pl-PL" dirty="0" smtClean="0"/>
              <a:t>          i </a:t>
            </a:r>
            <a:r>
              <a:rPr lang="pl-PL" dirty="0"/>
              <a:t>dalej rozwijać swoje pasje. </a:t>
            </a:r>
          </a:p>
          <a:p>
            <a:pPr marL="0" indent="0">
              <a:buNone/>
            </a:pPr>
            <a:endParaRPr 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8790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6698" y="624110"/>
            <a:ext cx="9957913" cy="1280890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Nagrodzeni z Publicznej Szkoły Podstawowej nr 3</a:t>
            </a:r>
            <a:endParaRPr lang="pl-PL" sz="3200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052" name="Picture 4" descr="Przyszłość PSP nr 3 na os. Azoty pod znakiem zapytania - Lokalna24.pl -  Portal i gazeta Kędzierzyn-Koźle i powia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46" y="2545738"/>
            <a:ext cx="4404945" cy="323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342434" y="2545738"/>
            <a:ext cx="5163197" cy="33540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b="1" dirty="0" smtClean="0"/>
          </a:p>
          <a:p>
            <a:pPr marL="0" indent="0">
              <a:buNone/>
            </a:pPr>
            <a:endParaRPr lang="pl-PL" sz="2400" b="1" dirty="0" smtClean="0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124377"/>
              </p:ext>
            </p:extLst>
          </p:nvPr>
        </p:nvGraphicFramePr>
        <p:xfrm>
          <a:off x="5428356" y="2890979"/>
          <a:ext cx="5800155" cy="1709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5736"/>
                <a:gridCol w="1354016"/>
                <a:gridCol w="1750403"/>
              </a:tblGrid>
              <a:tr h="854794"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Uczeń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Konkurs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Nauczyciel przygotowujący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</a:tr>
              <a:tr h="854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Miłosz Mikołajczyk </a:t>
                      </a:r>
                      <a:endParaRPr lang="pl-PL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Matematyka </a:t>
                      </a:r>
                      <a:endParaRPr lang="pl-PL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Katarzyna Kieś </a:t>
                      </a:r>
                      <a:endParaRPr lang="pl-PL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748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430" y="624110"/>
            <a:ext cx="9841181" cy="1280890"/>
          </a:xfrm>
        </p:spPr>
        <p:txBody>
          <a:bodyPr>
            <a:normAutofit/>
          </a:bodyPr>
          <a:lstStyle/>
          <a:p>
            <a:r>
              <a:rPr lang="pl-PL" sz="3200" b="1" dirty="0"/>
              <a:t>Nagrodzeni z Publicznej Szkoły Podstawowej nr </a:t>
            </a:r>
            <a:r>
              <a:rPr lang="pl-PL" sz="3200" b="1" dirty="0" smtClean="0"/>
              <a:t>5</a:t>
            </a:r>
            <a:endParaRPr lang="pl-PL" sz="3200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6" name="Picture 2" descr="Może być zdjęciem przedstawiającym na świeżym powietrzu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65" y="2365131"/>
            <a:ext cx="4306329" cy="306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210156738"/>
              </p:ext>
            </p:extLst>
          </p:nvPr>
        </p:nvGraphicFramePr>
        <p:xfrm>
          <a:off x="5029200" y="2546350"/>
          <a:ext cx="6324600" cy="1227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6701"/>
                <a:gridCol w="1490855"/>
                <a:gridCol w="1927044"/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+mn-lt"/>
                        </a:rPr>
                        <a:t>Uczeń</a:t>
                      </a:r>
                      <a:endParaRPr lang="pl-PL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+mn-lt"/>
                        </a:rPr>
                        <a:t>Konkurs</a:t>
                      </a:r>
                      <a:endParaRPr lang="pl-PL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+mn-lt"/>
                        </a:rPr>
                        <a:t>Nauczyciel przygotowujący</a:t>
                      </a:r>
                      <a:endParaRPr lang="pl-PL" dirty="0">
                        <a:latin typeface="+mn-lt"/>
                      </a:endParaRPr>
                    </a:p>
                  </a:txBody>
                  <a:tcPr marL="76541" marR="76541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Veronica</a:t>
                      </a:r>
                      <a:r>
                        <a:rPr lang="pl-PL" sz="2800" b="1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Jaworska </a:t>
                      </a:r>
                      <a:endParaRPr lang="pl-PL" sz="2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Język</a:t>
                      </a:r>
                      <a:r>
                        <a:rPr lang="pl-PL" sz="18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angielski </a:t>
                      </a:r>
                      <a:endParaRPr lang="pl-PL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Aleksandra</a:t>
                      </a:r>
                      <a:r>
                        <a:rPr lang="pl-PL" sz="18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Radłowska </a:t>
                      </a:r>
                      <a:endParaRPr lang="pl-PL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67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71600" y="624110"/>
            <a:ext cx="10133011" cy="1280890"/>
          </a:xfrm>
        </p:spPr>
        <p:txBody>
          <a:bodyPr>
            <a:normAutofit/>
          </a:bodyPr>
          <a:lstStyle/>
          <a:p>
            <a:r>
              <a:rPr lang="pl-PL" sz="3200" b="1" dirty="0"/>
              <a:t>Nagrodzeni z Publicznej Szkoły Podstawowej </a:t>
            </a:r>
            <a:r>
              <a:rPr lang="pl-PL" sz="3200" b="1" dirty="0" smtClean="0"/>
              <a:t>nr 10</a:t>
            </a:r>
            <a:endParaRPr lang="pl-PL" sz="32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3076" name="Picture 4" descr="Publiczna Szkoła Podstawowa Nr 10 w Kędzierzynie-Koźlu - Dane podstawowe -  Biuletyn Informacji Publicznej Urzędu Miasta Kędzierzyn-Koźl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64" y="2169268"/>
            <a:ext cx="4449704" cy="325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2377271"/>
              </p:ext>
            </p:extLst>
          </p:nvPr>
        </p:nvGraphicFramePr>
        <p:xfrm>
          <a:off x="5539155" y="2169268"/>
          <a:ext cx="5965456" cy="2369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0876"/>
                <a:gridCol w="1529861"/>
                <a:gridCol w="2694719"/>
              </a:tblGrid>
              <a:tr h="505250"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Uczeń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Konkurs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Nauczyciel przygotowujący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76541" marR="76541" anchor="ctr"/>
                </a:tc>
              </a:tr>
              <a:tr h="864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Paweł Olejnik</a:t>
                      </a:r>
                      <a:endParaRPr lang="pl-PL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Matematyka </a:t>
                      </a:r>
                      <a:endParaRPr lang="pl-PL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Monika </a:t>
                      </a:r>
                      <a:r>
                        <a:rPr lang="pl-PL" sz="18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Kaczmar</a:t>
                      </a:r>
                      <a:endParaRPr lang="pl-PL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64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Anastazja Kurcz </a:t>
                      </a:r>
                      <a:endParaRPr lang="pl-PL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Język niemiecki</a:t>
                      </a:r>
                      <a:endParaRPr lang="pl-PL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Małgorzata </a:t>
                      </a:r>
                      <a:r>
                        <a:rPr lang="pl-PL" sz="18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Borecka-Wanat</a:t>
                      </a:r>
                      <a:r>
                        <a:rPr lang="pl-PL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pl-PL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29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zny">
  <a:themeElements>
    <a:clrScheme name="Organiczny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zny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zny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1276</TotalTime>
  <Words>586</Words>
  <Application>Microsoft Office PowerPoint</Application>
  <PresentationFormat>Panoramiczny</PresentationFormat>
  <Paragraphs>128</Paragraphs>
  <Slides>16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2" baseType="lpstr">
      <vt:lpstr>Arial</vt:lpstr>
      <vt:lpstr>Calibri</vt:lpstr>
      <vt:lpstr>Comic Sans MS</vt:lpstr>
      <vt:lpstr>Garamond</vt:lpstr>
      <vt:lpstr>Times New Roman</vt:lpstr>
      <vt:lpstr>Organiczny</vt:lpstr>
      <vt:lpstr>Do sukcesu nie ma żadnej windy, trzeba iść po schodach.                           Emil Oesch </vt:lpstr>
      <vt:lpstr>Maksymilian Śnigucki  uczeń Publicznej Szkoły Podstawowej  nr 19 </vt:lpstr>
      <vt:lpstr>Aleksandra Czarnecka uczennica Publicznej Szkoły Podstawowej  nr 19   </vt:lpstr>
      <vt:lpstr> Martyna Stolarek uczennica Publicznej Szkoły Podstawowej  nr 19  </vt:lpstr>
      <vt:lpstr>Artur Janus  uczeń Publicznej Szkoły Podstawowej  nr 19 </vt:lpstr>
      <vt:lpstr>  Agata Długosz uczennica Publicznej Szkoły Podstawowej  nr 9   </vt:lpstr>
      <vt:lpstr>Nagrodzeni z Publicznej Szkoły Podstawowej nr 3</vt:lpstr>
      <vt:lpstr>Nagrodzeni z Publicznej Szkoły Podstawowej nr 5</vt:lpstr>
      <vt:lpstr>Nagrodzeni z Publicznej Szkoły Podstawowej nr 10</vt:lpstr>
      <vt:lpstr>Nagrodzeni z Publicznej Szkoły Podstawowej nr 11</vt:lpstr>
      <vt:lpstr>Nagrodzeni z Publicznej Szkoły Podstawowej nr 12</vt:lpstr>
      <vt:lpstr>Nagrodzeni z Publicznej Szkoły Podstawowej nr 15</vt:lpstr>
      <vt:lpstr>Nagrodzeni z Publicznej Szkoły Podstawowej nr 18</vt:lpstr>
      <vt:lpstr>Nagrodzeni z Publicznej Szkoły Podstawowej nr 19</vt:lpstr>
      <vt:lpstr>Publiczny Zespół Przedszkolno-Szkolny </vt:lpstr>
      <vt:lpstr>Dziękujemy za uwagę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Najlepsi z najlepszych</dc:title>
  <dc:creator>BJANKOWSKA</dc:creator>
  <cp:lastModifiedBy>BJANKOWSKA</cp:lastModifiedBy>
  <cp:revision>114</cp:revision>
  <cp:lastPrinted>2021-06-22T09:55:08Z</cp:lastPrinted>
  <dcterms:created xsi:type="dcterms:W3CDTF">2017-05-17T12:33:09Z</dcterms:created>
  <dcterms:modified xsi:type="dcterms:W3CDTF">2021-06-22T09:56:56Z</dcterms:modified>
</cp:coreProperties>
</file>