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15.jpg" ContentType="image/jpeg"/>
  <Override PartName="/ppt/media/image31.jpg" ContentType="image/jpeg"/>
  <Override PartName="/ppt/media/image32.jpg" ContentType="image/jpeg"/>
  <Override PartName="/ppt/media/image33.jpg" ContentType="image/jpeg"/>
  <Override PartName="/ppt/media/image34.jpg" ContentType="image/jpeg"/>
  <Override PartName="/ppt/media/image45.jpg" ContentType="image/jpeg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media/image57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56" r:id="rId2"/>
    <p:sldId id="260" r:id="rId3"/>
    <p:sldId id="261" r:id="rId4"/>
    <p:sldId id="262" r:id="rId5"/>
    <p:sldId id="299" r:id="rId6"/>
    <p:sldId id="311" r:id="rId7"/>
    <p:sldId id="316" r:id="rId8"/>
    <p:sldId id="312" r:id="rId9"/>
    <p:sldId id="317" r:id="rId10"/>
    <p:sldId id="263" r:id="rId11"/>
    <p:sldId id="318" r:id="rId12"/>
    <p:sldId id="313" r:id="rId13"/>
    <p:sldId id="319" r:id="rId14"/>
    <p:sldId id="320" r:id="rId15"/>
    <p:sldId id="321" r:id="rId16"/>
    <p:sldId id="322" r:id="rId17"/>
    <p:sldId id="265" r:id="rId18"/>
    <p:sldId id="267" r:id="rId19"/>
    <p:sldId id="270" r:id="rId20"/>
    <p:sldId id="271" r:id="rId21"/>
    <p:sldId id="273" r:id="rId22"/>
    <p:sldId id="315" r:id="rId23"/>
    <p:sldId id="278" r:id="rId24"/>
    <p:sldId id="310" r:id="rId25"/>
    <p:sldId id="284" r:id="rId26"/>
    <p:sldId id="285" r:id="rId27"/>
    <p:sldId id="286" r:id="rId28"/>
    <p:sldId id="287" r:id="rId29"/>
    <p:sldId id="288" r:id="rId30"/>
    <p:sldId id="292" r:id="rId31"/>
    <p:sldId id="295" r:id="rId32"/>
    <p:sldId id="297" r:id="rId33"/>
    <p:sldId id="298" r:id="rId34"/>
  </p:sldIdLst>
  <p:sldSz cx="20104100" cy="11309350"/>
  <p:notesSz cx="20104100" cy="1130935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90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642" y="90"/>
      </p:cViewPr>
      <p:guideLst>
        <p:guide orient="horz" pos="289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Wykres%20produkcji%20przemys&#322;owej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Wykres%20produkcji%20przemys&#322;owej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Wykres%20produkcji%20przemys&#322;owej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Wykres%20produkcji%20przemys&#322;owej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'[Wykres produkcji przemysłowej1]PRODUKCJA PRZEMYSŁOWA'!$C$4</c:f>
              <c:strCache>
                <c:ptCount val="1"/>
                <c:pt idx="0">
                  <c:v>Ukończone części</c:v>
                </c:pt>
              </c:strCache>
            </c:strRef>
          </c:tx>
          <c:spPr>
            <a:solidFill>
              <a:schemeClr val="accent5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150</a:t>
                    </a:r>
                    <a:r>
                      <a:rPr lang="en-US" baseline="0"/>
                      <a:t> tys.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6FD0-41CF-9064-FBE36C15883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313</a:t>
                    </a:r>
                    <a:r>
                      <a:rPr lang="en-US" baseline="0"/>
                      <a:t> tys.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FD0-41CF-9064-FBE36C15883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354</a:t>
                    </a:r>
                    <a:r>
                      <a:rPr lang="en-US" baseline="0"/>
                      <a:t> tys.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6FD0-41CF-9064-FBE36C15883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334 tys.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FD0-41CF-9064-FBE36C15883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899 tys.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FD0-41CF-9064-FBE36C158837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1 098 tys.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FD0-41CF-9064-FBE36C158837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1</a:t>
                    </a:r>
                    <a:r>
                      <a:rPr lang="en-US" baseline="0"/>
                      <a:t> 712 tys. 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6FD0-41CF-9064-FBE36C158837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2 570 tys.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6FD0-41CF-9064-FBE36C158837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2 100 tys.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6FD0-41CF-9064-FBE36C158837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1 442 tys.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6FD0-41CF-9064-FBE36C158837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882 tys.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6FD0-41CF-9064-FBE36C1588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'[Wykres produkcji przemysłowej1]PRODUKCJA PRZEMYSŁOWA'!$B$5:$B$15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'[Wykres produkcji przemysłowej1]PRODUKCJA PRZEMYSŁOWA'!$C$5:$C$15</c:f>
              <c:numCache>
                <c:formatCode>#\ ##0.00\ _z_ł</c:formatCode>
                <c:ptCount val="11"/>
                <c:pt idx="0">
                  <c:v>150000</c:v>
                </c:pt>
                <c:pt idx="1">
                  <c:v>313000</c:v>
                </c:pt>
                <c:pt idx="2">
                  <c:v>354000</c:v>
                </c:pt>
                <c:pt idx="3">
                  <c:v>334000</c:v>
                </c:pt>
                <c:pt idx="4">
                  <c:v>899000</c:v>
                </c:pt>
                <c:pt idx="5">
                  <c:v>1098000</c:v>
                </c:pt>
                <c:pt idx="6">
                  <c:v>1712000</c:v>
                </c:pt>
                <c:pt idx="7">
                  <c:v>2570000</c:v>
                </c:pt>
                <c:pt idx="8">
                  <c:v>2100000</c:v>
                </c:pt>
                <c:pt idx="9">
                  <c:v>1442000</c:v>
                </c:pt>
                <c:pt idx="10">
                  <c:v>882000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FD0-41CF-9064-FBE36C15883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77674072"/>
        <c:axId val="235177488"/>
      </c:barChart>
      <c:catAx>
        <c:axId val="77674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35177488"/>
        <c:crosses val="autoZero"/>
        <c:auto val="0"/>
        <c:lblAlgn val="ctr"/>
        <c:lblOffset val="100"/>
        <c:noMultiLvlLbl val="1"/>
      </c:catAx>
      <c:valAx>
        <c:axId val="235177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\ ##0.00\ _z_ł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7674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00703699053564E-2"/>
          <c:y val="2.2737669839462835E-2"/>
          <c:w val="0.81598168110535163"/>
          <c:h val="0.908438372914229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'[Wykres produkcji przemysłowej1]PRODUKCJA PRZEMYSŁOWA'!$C$3</c:f>
              <c:strCache>
                <c:ptCount val="1"/>
                <c:pt idx="0">
                  <c:v>Ukończone części</c:v>
                </c:pt>
              </c:strCache>
            </c:strRef>
          </c:tx>
          <c:spPr>
            <a:solidFill>
              <a:schemeClr val="accent5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'[Wykres produkcji przemysłowej1]PRODUKCJA PRZEMYSŁOWA'!$B$4:$B$14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'[Wykres produkcji przemysłowej1]PRODUKCJA PRZEMYSŁOWA'!$C$4:$C$14</c:f>
              <c:numCache>
                <c:formatCode>General</c:formatCode>
                <c:ptCount val="11"/>
                <c:pt idx="0">
                  <c:v>39</c:v>
                </c:pt>
                <c:pt idx="1">
                  <c:v>31</c:v>
                </c:pt>
                <c:pt idx="2">
                  <c:v>34</c:v>
                </c:pt>
                <c:pt idx="3">
                  <c:v>35</c:v>
                </c:pt>
                <c:pt idx="4">
                  <c:v>37</c:v>
                </c:pt>
                <c:pt idx="5">
                  <c:v>28</c:v>
                </c:pt>
                <c:pt idx="6">
                  <c:v>24</c:v>
                </c:pt>
                <c:pt idx="7">
                  <c:v>26.7</c:v>
                </c:pt>
                <c:pt idx="8">
                  <c:v>22</c:v>
                </c:pt>
                <c:pt idx="9">
                  <c:v>20</c:v>
                </c:pt>
                <c:pt idx="10">
                  <c:v>21.8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1D-4C0B-9C25-23C1FD8EF0B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77674072"/>
        <c:axId val="235177488"/>
      </c:barChart>
      <c:catAx>
        <c:axId val="77674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35177488"/>
        <c:crosses val="autoZero"/>
        <c:auto val="0"/>
        <c:lblAlgn val="ctr"/>
        <c:lblOffset val="100"/>
        <c:noMultiLvlLbl val="1"/>
      </c:catAx>
      <c:valAx>
        <c:axId val="235177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7674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'[Wykres produkcji przemysłowej1]PRODUKCJA PRZEMYSŁOWA'!$C$3</c:f>
              <c:strCache>
                <c:ptCount val="1"/>
                <c:pt idx="0">
                  <c:v>Ukończone części</c:v>
                </c:pt>
              </c:strCache>
            </c:strRef>
          </c:tx>
          <c:spPr>
            <a:solidFill>
              <a:schemeClr val="accent5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'[Wykres produkcji przemysłowej1]PRODUKCJA PRZEMYSŁOWA'!$B$4:$B$14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'[Wykres produkcji przemysłowej1]PRODUKCJA PRZEMYSŁOWA'!$C$4:$C$14</c:f>
              <c:numCache>
                <c:formatCode>General</c:formatCode>
                <c:ptCount val="11"/>
                <c:pt idx="0">
                  <c:v>31</c:v>
                </c:pt>
                <c:pt idx="1">
                  <c:v>27</c:v>
                </c:pt>
                <c:pt idx="2">
                  <c:v>27</c:v>
                </c:pt>
                <c:pt idx="3">
                  <c:v>28</c:v>
                </c:pt>
                <c:pt idx="4">
                  <c:v>29</c:v>
                </c:pt>
                <c:pt idx="5">
                  <c:v>20</c:v>
                </c:pt>
                <c:pt idx="6">
                  <c:v>17</c:v>
                </c:pt>
                <c:pt idx="7">
                  <c:v>19.7</c:v>
                </c:pt>
                <c:pt idx="8">
                  <c:v>16.899999999999999</c:v>
                </c:pt>
                <c:pt idx="9">
                  <c:v>14</c:v>
                </c:pt>
                <c:pt idx="10">
                  <c:v>14.6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E9-48FE-9332-5254518660C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77674072"/>
        <c:axId val="235177488"/>
      </c:barChart>
      <c:catAx>
        <c:axId val="77674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35177488"/>
        <c:crosses val="autoZero"/>
        <c:auto val="0"/>
        <c:lblAlgn val="ctr"/>
        <c:lblOffset val="100"/>
        <c:noMultiLvlLbl val="1"/>
      </c:catAx>
      <c:valAx>
        <c:axId val="235177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7674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'[Wykres produkcji przemysłowej1]PRODUKCJA PRZEMYSŁOWA'!$C$3</c:f>
              <c:strCache>
                <c:ptCount val="1"/>
                <c:pt idx="0">
                  <c:v>Ukończone części</c:v>
                </c:pt>
              </c:strCache>
            </c:strRef>
          </c:tx>
          <c:spPr>
            <a:solidFill>
              <a:schemeClr val="accent5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'[Wykres produkcji przemysłowej1]PRODUKCJA PRZEMYSŁOWA'!$B$4:$B$14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'[Wykres produkcji przemysłowej1]PRODUKCJA PRZEMYSŁOWA'!$C$4:$C$14</c:f>
              <c:numCache>
                <c:formatCode>General</c:formatCode>
                <c:ptCount val="11"/>
                <c:pt idx="0">
                  <c:v>4.9000000000000004</c:v>
                </c:pt>
                <c:pt idx="1">
                  <c:v>2.8</c:v>
                </c:pt>
                <c:pt idx="2">
                  <c:v>4.9000000000000004</c:v>
                </c:pt>
                <c:pt idx="3">
                  <c:v>3.5</c:v>
                </c:pt>
                <c:pt idx="4">
                  <c:v>3.4</c:v>
                </c:pt>
                <c:pt idx="5">
                  <c:v>2.8</c:v>
                </c:pt>
                <c:pt idx="6">
                  <c:v>2.6</c:v>
                </c:pt>
                <c:pt idx="7">
                  <c:v>2.9</c:v>
                </c:pt>
                <c:pt idx="8">
                  <c:v>3.5</c:v>
                </c:pt>
                <c:pt idx="9">
                  <c:v>2</c:v>
                </c:pt>
                <c:pt idx="10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C0-4A2C-9984-0E596498B77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77674072"/>
        <c:axId val="235177488"/>
      </c:barChart>
      <c:catAx>
        <c:axId val="77674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35177488"/>
        <c:crosses val="autoZero"/>
        <c:auto val="0"/>
        <c:lblAlgn val="ctr"/>
        <c:lblOffset val="100"/>
        <c:noMultiLvlLbl val="1"/>
      </c:catAx>
      <c:valAx>
        <c:axId val="235177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7674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2AFA5C-1249-453D-8206-E95317AFF206}" type="datetimeFigureOut">
              <a:rPr lang="pl-PL" smtClean="0"/>
              <a:t>25.06.2025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AFD7E6-D561-4F04-B8A9-17F2C472A1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3412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FD7E6-D561-4F04-B8A9-17F2C472A1DB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6762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" y="0"/>
            <a:ext cx="20103921" cy="11308556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2764" y="0"/>
            <a:ext cx="20101560" cy="11306810"/>
          </a:xfrm>
          <a:custGeom>
            <a:avLst/>
            <a:gdLst/>
            <a:ahLst/>
            <a:cxnLst/>
            <a:rect l="l" t="t" r="r" b="b"/>
            <a:pathLst>
              <a:path w="20101560" h="11306810">
                <a:moveTo>
                  <a:pt x="20101335" y="11306556"/>
                </a:moveTo>
                <a:lnTo>
                  <a:pt x="0" y="11306556"/>
                </a:lnTo>
                <a:lnTo>
                  <a:pt x="0" y="0"/>
                </a:lnTo>
                <a:lnTo>
                  <a:pt x="20101335" y="0"/>
                </a:lnTo>
                <a:lnTo>
                  <a:pt x="20101335" y="11306556"/>
                </a:lnTo>
                <a:close/>
              </a:path>
            </a:pathLst>
          </a:custGeom>
          <a:solidFill>
            <a:srgbClr val="21275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7855928" y="0"/>
            <a:ext cx="4167504" cy="3288029"/>
          </a:xfrm>
          <a:custGeom>
            <a:avLst/>
            <a:gdLst/>
            <a:ahLst/>
            <a:cxnLst/>
            <a:rect l="l" t="t" r="r" b="b"/>
            <a:pathLst>
              <a:path w="4167504" h="3288029">
                <a:moveTo>
                  <a:pt x="4167412" y="0"/>
                </a:moveTo>
                <a:lnTo>
                  <a:pt x="0" y="0"/>
                </a:lnTo>
                <a:lnTo>
                  <a:pt x="0" y="3287858"/>
                </a:lnTo>
                <a:lnTo>
                  <a:pt x="4167412" y="3287858"/>
                </a:lnTo>
                <a:lnTo>
                  <a:pt x="4167412" y="0"/>
                </a:lnTo>
                <a:close/>
              </a:path>
            </a:pathLst>
          </a:custGeom>
          <a:solidFill>
            <a:srgbClr val="FFFFFF">
              <a:alpha val="4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4950728"/>
            <a:ext cx="20086320" cy="2806700"/>
          </a:xfrm>
          <a:custGeom>
            <a:avLst/>
            <a:gdLst/>
            <a:ahLst/>
            <a:cxnLst/>
            <a:rect l="l" t="t" r="r" b="b"/>
            <a:pathLst>
              <a:path w="20086320" h="2806700">
                <a:moveTo>
                  <a:pt x="0" y="0"/>
                </a:moveTo>
                <a:lnTo>
                  <a:pt x="20085880" y="0"/>
                </a:lnTo>
                <a:lnTo>
                  <a:pt x="20085880" y="2806197"/>
                </a:lnTo>
                <a:lnTo>
                  <a:pt x="0" y="2806197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96610" y="778625"/>
            <a:ext cx="531633" cy="53306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9629959" y="799184"/>
            <a:ext cx="341630" cy="300355"/>
          </a:xfrm>
          <a:custGeom>
            <a:avLst/>
            <a:gdLst/>
            <a:ahLst/>
            <a:cxnLst/>
            <a:rect l="l" t="t" r="r" b="b"/>
            <a:pathLst>
              <a:path w="341629" h="300355">
                <a:moveTo>
                  <a:pt x="197504" y="0"/>
                </a:moveTo>
                <a:lnTo>
                  <a:pt x="153815" y="9325"/>
                </a:lnTo>
                <a:lnTo>
                  <a:pt x="110684" y="28155"/>
                </a:lnTo>
                <a:lnTo>
                  <a:pt x="70413" y="56250"/>
                </a:lnTo>
                <a:lnTo>
                  <a:pt x="31920" y="98448"/>
                </a:lnTo>
                <a:lnTo>
                  <a:pt x="8238" y="144321"/>
                </a:lnTo>
                <a:lnTo>
                  <a:pt x="0" y="190328"/>
                </a:lnTo>
                <a:lnTo>
                  <a:pt x="7840" y="232925"/>
                </a:lnTo>
                <a:lnTo>
                  <a:pt x="32394" y="268569"/>
                </a:lnTo>
                <a:lnTo>
                  <a:pt x="63938" y="289198"/>
                </a:lnTo>
                <a:lnTo>
                  <a:pt x="101834" y="299602"/>
                </a:lnTo>
                <a:lnTo>
                  <a:pt x="143779" y="300022"/>
                </a:lnTo>
                <a:lnTo>
                  <a:pt x="187470" y="290695"/>
                </a:lnTo>
                <a:lnTo>
                  <a:pt x="230604" y="271863"/>
                </a:lnTo>
                <a:lnTo>
                  <a:pt x="270878" y="243763"/>
                </a:lnTo>
                <a:lnTo>
                  <a:pt x="309371" y="201566"/>
                </a:lnTo>
                <a:lnTo>
                  <a:pt x="333053" y="155692"/>
                </a:lnTo>
                <a:lnTo>
                  <a:pt x="341290" y="109685"/>
                </a:lnTo>
                <a:lnTo>
                  <a:pt x="333446" y="67088"/>
                </a:lnTo>
                <a:lnTo>
                  <a:pt x="308888" y="31445"/>
                </a:lnTo>
                <a:lnTo>
                  <a:pt x="277343" y="10820"/>
                </a:lnTo>
                <a:lnTo>
                  <a:pt x="239448" y="418"/>
                </a:lnTo>
                <a:lnTo>
                  <a:pt x="1975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757377" y="1125535"/>
            <a:ext cx="716013" cy="717621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9765751" y="1143682"/>
            <a:ext cx="501650" cy="470534"/>
          </a:xfrm>
          <a:custGeom>
            <a:avLst/>
            <a:gdLst/>
            <a:ahLst/>
            <a:cxnLst/>
            <a:rect l="l" t="t" r="r" b="b"/>
            <a:pathLst>
              <a:path w="501650" h="470534">
                <a:moveTo>
                  <a:pt x="312812" y="0"/>
                </a:moveTo>
                <a:lnTo>
                  <a:pt x="265116" y="6485"/>
                </a:lnTo>
                <a:lnTo>
                  <a:pt x="216892" y="21328"/>
                </a:lnTo>
                <a:lnTo>
                  <a:pt x="169585" y="44206"/>
                </a:lnTo>
                <a:lnTo>
                  <a:pt x="124640" y="74798"/>
                </a:lnTo>
                <a:lnTo>
                  <a:pt x="83504" y="112783"/>
                </a:lnTo>
                <a:lnTo>
                  <a:pt x="49179" y="155757"/>
                </a:lnTo>
                <a:lnTo>
                  <a:pt x="23765" y="200651"/>
                </a:lnTo>
                <a:lnTo>
                  <a:pt x="7344" y="246145"/>
                </a:lnTo>
                <a:lnTo>
                  <a:pt x="0" y="290922"/>
                </a:lnTo>
                <a:lnTo>
                  <a:pt x="1814" y="333661"/>
                </a:lnTo>
                <a:lnTo>
                  <a:pt x="12871" y="373045"/>
                </a:lnTo>
                <a:lnTo>
                  <a:pt x="33253" y="407754"/>
                </a:lnTo>
                <a:lnTo>
                  <a:pt x="63043" y="436469"/>
                </a:lnTo>
                <a:lnTo>
                  <a:pt x="100483" y="456981"/>
                </a:lnTo>
                <a:lnTo>
                  <a:pt x="142787" y="468173"/>
                </a:lnTo>
                <a:lnTo>
                  <a:pt x="188510" y="470365"/>
                </a:lnTo>
                <a:lnTo>
                  <a:pt x="236206" y="463880"/>
                </a:lnTo>
                <a:lnTo>
                  <a:pt x="284430" y="449037"/>
                </a:lnTo>
                <a:lnTo>
                  <a:pt x="331736" y="426159"/>
                </a:lnTo>
                <a:lnTo>
                  <a:pt x="376681" y="395567"/>
                </a:lnTo>
                <a:lnTo>
                  <a:pt x="417818" y="357582"/>
                </a:lnTo>
                <a:lnTo>
                  <a:pt x="452142" y="314608"/>
                </a:lnTo>
                <a:lnTo>
                  <a:pt x="477556" y="269716"/>
                </a:lnTo>
                <a:lnTo>
                  <a:pt x="493977" y="224222"/>
                </a:lnTo>
                <a:lnTo>
                  <a:pt x="501322" y="179447"/>
                </a:lnTo>
                <a:lnTo>
                  <a:pt x="499508" y="136708"/>
                </a:lnTo>
                <a:lnTo>
                  <a:pt x="488451" y="97325"/>
                </a:lnTo>
                <a:lnTo>
                  <a:pt x="468069" y="62614"/>
                </a:lnTo>
                <a:lnTo>
                  <a:pt x="438278" y="33895"/>
                </a:lnTo>
                <a:lnTo>
                  <a:pt x="400838" y="13383"/>
                </a:lnTo>
                <a:lnTo>
                  <a:pt x="358534" y="2192"/>
                </a:lnTo>
                <a:lnTo>
                  <a:pt x="3128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bg 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19206" y="1206937"/>
            <a:ext cx="420748" cy="422571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48993" y="1235789"/>
            <a:ext cx="221679" cy="197359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9756978" y="1304777"/>
            <a:ext cx="82550" cy="274320"/>
          </a:xfrm>
          <a:custGeom>
            <a:avLst/>
            <a:gdLst/>
            <a:ahLst/>
            <a:cxnLst/>
            <a:rect l="l" t="t" r="r" b="b"/>
            <a:pathLst>
              <a:path w="82550" h="274319">
                <a:moveTo>
                  <a:pt x="49256" y="0"/>
                </a:moveTo>
                <a:lnTo>
                  <a:pt x="28228" y="41935"/>
                </a:lnTo>
                <a:lnTo>
                  <a:pt x="12749" y="86527"/>
                </a:lnTo>
                <a:lnTo>
                  <a:pt x="3210" y="133258"/>
                </a:lnTo>
                <a:lnTo>
                  <a:pt x="0" y="181612"/>
                </a:lnTo>
                <a:lnTo>
                  <a:pt x="3509" y="231071"/>
                </a:lnTo>
                <a:lnTo>
                  <a:pt x="5209" y="241938"/>
                </a:lnTo>
                <a:lnTo>
                  <a:pt x="7227" y="252674"/>
                </a:lnTo>
                <a:lnTo>
                  <a:pt x="9553" y="263278"/>
                </a:lnTo>
                <a:lnTo>
                  <a:pt x="12178" y="273750"/>
                </a:lnTo>
                <a:lnTo>
                  <a:pt x="46003" y="235394"/>
                </a:lnTo>
                <a:lnTo>
                  <a:pt x="69789" y="189994"/>
                </a:lnTo>
                <a:lnTo>
                  <a:pt x="82071" y="139497"/>
                </a:lnTo>
                <a:lnTo>
                  <a:pt x="81381" y="85850"/>
                </a:lnTo>
                <a:lnTo>
                  <a:pt x="76794" y="62627"/>
                </a:lnTo>
                <a:lnTo>
                  <a:pt x="69802" y="40498"/>
                </a:lnTo>
                <a:lnTo>
                  <a:pt x="60569" y="19583"/>
                </a:lnTo>
                <a:lnTo>
                  <a:pt x="492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9756978" y="1304777"/>
            <a:ext cx="82550" cy="274320"/>
          </a:xfrm>
          <a:custGeom>
            <a:avLst/>
            <a:gdLst/>
            <a:ahLst/>
            <a:cxnLst/>
            <a:rect l="l" t="t" r="r" b="b"/>
            <a:pathLst>
              <a:path w="82550" h="274319">
                <a:moveTo>
                  <a:pt x="12178" y="273750"/>
                </a:moveTo>
                <a:lnTo>
                  <a:pt x="3509" y="231071"/>
                </a:lnTo>
                <a:lnTo>
                  <a:pt x="0" y="181612"/>
                </a:lnTo>
                <a:lnTo>
                  <a:pt x="3210" y="133258"/>
                </a:lnTo>
                <a:lnTo>
                  <a:pt x="12749" y="86527"/>
                </a:lnTo>
                <a:lnTo>
                  <a:pt x="28228" y="41935"/>
                </a:lnTo>
                <a:lnTo>
                  <a:pt x="49256" y="0"/>
                </a:lnTo>
                <a:lnTo>
                  <a:pt x="60569" y="19583"/>
                </a:lnTo>
                <a:lnTo>
                  <a:pt x="69802" y="40498"/>
                </a:lnTo>
                <a:lnTo>
                  <a:pt x="76794" y="62627"/>
                </a:lnTo>
                <a:lnTo>
                  <a:pt x="81381" y="85850"/>
                </a:lnTo>
                <a:lnTo>
                  <a:pt x="82071" y="139497"/>
                </a:lnTo>
                <a:lnTo>
                  <a:pt x="69789" y="189994"/>
                </a:lnTo>
                <a:lnTo>
                  <a:pt x="46003" y="235394"/>
                </a:lnTo>
                <a:lnTo>
                  <a:pt x="12178" y="27375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9805383" y="1125477"/>
            <a:ext cx="311150" cy="186690"/>
          </a:xfrm>
          <a:custGeom>
            <a:avLst/>
            <a:gdLst/>
            <a:ahLst/>
            <a:cxnLst/>
            <a:rect l="l" t="t" r="r" b="b"/>
            <a:pathLst>
              <a:path w="311150" h="186690">
                <a:moveTo>
                  <a:pt x="310733" y="0"/>
                </a:moveTo>
                <a:lnTo>
                  <a:pt x="260191" y="3497"/>
                </a:lnTo>
                <a:lnTo>
                  <a:pt x="212896" y="13455"/>
                </a:lnTo>
                <a:lnTo>
                  <a:pt x="168373" y="29304"/>
                </a:lnTo>
                <a:lnTo>
                  <a:pt x="126983" y="50562"/>
                </a:lnTo>
                <a:lnTo>
                  <a:pt x="89088" y="76748"/>
                </a:lnTo>
                <a:lnTo>
                  <a:pt x="55052" y="107380"/>
                </a:lnTo>
                <a:lnTo>
                  <a:pt x="25235" y="141977"/>
                </a:lnTo>
                <a:lnTo>
                  <a:pt x="0" y="180057"/>
                </a:lnTo>
                <a:lnTo>
                  <a:pt x="22899" y="184099"/>
                </a:lnTo>
                <a:lnTo>
                  <a:pt x="46310" y="186116"/>
                </a:lnTo>
                <a:lnTo>
                  <a:pt x="70124" y="186022"/>
                </a:lnTo>
                <a:lnTo>
                  <a:pt x="144459" y="171581"/>
                </a:lnTo>
                <a:lnTo>
                  <a:pt x="190111" y="150594"/>
                </a:lnTo>
                <a:lnTo>
                  <a:pt x="230380" y="121857"/>
                </a:lnTo>
                <a:lnTo>
                  <a:pt x="264450" y="86455"/>
                </a:lnTo>
                <a:lnTo>
                  <a:pt x="291506" y="45474"/>
                </a:lnTo>
                <a:lnTo>
                  <a:pt x="3107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9805383" y="1125477"/>
            <a:ext cx="311150" cy="186690"/>
          </a:xfrm>
          <a:custGeom>
            <a:avLst/>
            <a:gdLst/>
            <a:ahLst/>
            <a:cxnLst/>
            <a:rect l="l" t="t" r="r" b="b"/>
            <a:pathLst>
              <a:path w="311150" h="186690">
                <a:moveTo>
                  <a:pt x="260191" y="3497"/>
                </a:moveTo>
                <a:lnTo>
                  <a:pt x="272906" y="1936"/>
                </a:lnTo>
                <a:lnTo>
                  <a:pt x="285572" y="841"/>
                </a:lnTo>
                <a:lnTo>
                  <a:pt x="298183" y="200"/>
                </a:lnTo>
                <a:lnTo>
                  <a:pt x="310733" y="0"/>
                </a:lnTo>
                <a:lnTo>
                  <a:pt x="291506" y="45474"/>
                </a:lnTo>
                <a:lnTo>
                  <a:pt x="264450" y="86455"/>
                </a:lnTo>
                <a:lnTo>
                  <a:pt x="230380" y="121857"/>
                </a:lnTo>
                <a:lnTo>
                  <a:pt x="190111" y="150594"/>
                </a:lnTo>
                <a:lnTo>
                  <a:pt x="144459" y="171581"/>
                </a:lnTo>
                <a:lnTo>
                  <a:pt x="94237" y="183732"/>
                </a:lnTo>
                <a:lnTo>
                  <a:pt x="46310" y="186116"/>
                </a:lnTo>
                <a:lnTo>
                  <a:pt x="22899" y="184099"/>
                </a:lnTo>
                <a:lnTo>
                  <a:pt x="0" y="180057"/>
                </a:lnTo>
                <a:lnTo>
                  <a:pt x="25235" y="141977"/>
                </a:lnTo>
                <a:lnTo>
                  <a:pt x="55052" y="107380"/>
                </a:lnTo>
                <a:lnTo>
                  <a:pt x="89088" y="76748"/>
                </a:lnTo>
                <a:lnTo>
                  <a:pt x="126983" y="50562"/>
                </a:lnTo>
                <a:lnTo>
                  <a:pt x="168373" y="29304"/>
                </a:lnTo>
                <a:lnTo>
                  <a:pt x="212896" y="13455"/>
                </a:lnTo>
                <a:lnTo>
                  <a:pt x="260191" y="3497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bg object 3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50992" y="1207032"/>
            <a:ext cx="158864" cy="100457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851515" y="2526277"/>
            <a:ext cx="2156897" cy="182224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250421" y="1852712"/>
            <a:ext cx="3389823" cy="54491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943469" y="5649252"/>
            <a:ext cx="14217160" cy="1093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850" b="1" i="0">
                <a:solidFill>
                  <a:srgbClr val="212752"/>
                </a:solidFill>
                <a:latin typeface="Tahoma"/>
                <a:cs typeface="Tahoma"/>
              </a:defRPr>
            </a:lvl1pPr>
          </a:lstStyle>
          <a:p>
            <a:pPr marL="86995">
              <a:lnSpc>
                <a:spcPct val="100000"/>
              </a:lnSpc>
              <a:spcBef>
                <a:spcPts val="655"/>
              </a:spcBef>
            </a:pPr>
            <a:fld id="{81D60167-4931-47E6-BA6A-407CBD079E47}" type="slidenum">
              <a:rPr spc="-229" dirty="0"/>
              <a:t>‹#›</a:t>
            </a:fld>
            <a:r>
              <a:rPr spc="-229" dirty="0"/>
              <a:t>/43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21275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rgbClr val="212752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850" b="1" i="0">
                <a:solidFill>
                  <a:srgbClr val="212752"/>
                </a:solidFill>
                <a:latin typeface="Tahoma"/>
                <a:cs typeface="Tahoma"/>
              </a:defRPr>
            </a:lvl1pPr>
          </a:lstStyle>
          <a:p>
            <a:pPr marL="86995">
              <a:lnSpc>
                <a:spcPct val="100000"/>
              </a:lnSpc>
              <a:spcBef>
                <a:spcPts val="655"/>
              </a:spcBef>
            </a:pPr>
            <a:fld id="{81D60167-4931-47E6-BA6A-407CBD079E47}" type="slidenum">
              <a:rPr spc="-229" dirty="0"/>
              <a:t>‹#›</a:t>
            </a:fld>
            <a:r>
              <a:rPr spc="-229" dirty="0"/>
              <a:t>/43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21275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850" b="1" i="0">
                <a:solidFill>
                  <a:srgbClr val="212752"/>
                </a:solidFill>
                <a:latin typeface="Tahoma"/>
                <a:cs typeface="Tahoma"/>
              </a:defRPr>
            </a:lvl1pPr>
          </a:lstStyle>
          <a:p>
            <a:pPr marL="86995">
              <a:lnSpc>
                <a:spcPct val="100000"/>
              </a:lnSpc>
              <a:spcBef>
                <a:spcPts val="655"/>
              </a:spcBef>
            </a:pPr>
            <a:fld id="{81D60167-4931-47E6-BA6A-407CBD079E47}" type="slidenum">
              <a:rPr spc="-229" dirty="0"/>
              <a:t>‹#›</a:t>
            </a:fld>
            <a:r>
              <a:rPr spc="-229" dirty="0"/>
              <a:t>/43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21275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850" b="1" i="0">
                <a:solidFill>
                  <a:srgbClr val="212752"/>
                </a:solidFill>
                <a:latin typeface="Tahoma"/>
                <a:cs typeface="Tahoma"/>
              </a:defRPr>
            </a:lvl1pPr>
          </a:lstStyle>
          <a:p>
            <a:pPr marL="86995">
              <a:lnSpc>
                <a:spcPct val="100000"/>
              </a:lnSpc>
              <a:spcBef>
                <a:spcPts val="655"/>
              </a:spcBef>
            </a:pPr>
            <a:fld id="{81D60167-4931-47E6-BA6A-407CBD079E47}" type="slidenum">
              <a:rPr spc="-229" dirty="0"/>
              <a:t>‹#›</a:t>
            </a:fld>
            <a:r>
              <a:rPr spc="-229" dirty="0"/>
              <a:t>/43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850" b="1" i="0">
                <a:solidFill>
                  <a:srgbClr val="212752"/>
                </a:solidFill>
                <a:latin typeface="Tahoma"/>
                <a:cs typeface="Tahoma"/>
              </a:defRPr>
            </a:lvl1pPr>
          </a:lstStyle>
          <a:p>
            <a:pPr marL="86995">
              <a:lnSpc>
                <a:spcPct val="100000"/>
              </a:lnSpc>
              <a:spcBef>
                <a:spcPts val="655"/>
              </a:spcBef>
            </a:pPr>
            <a:fld id="{81D60167-4931-47E6-BA6A-407CBD079E47}" type="slidenum">
              <a:rPr spc="-229" dirty="0"/>
              <a:t>‹#›</a:t>
            </a:fld>
            <a:r>
              <a:rPr spc="-229" dirty="0"/>
              <a:t>/43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92550" y="1442272"/>
            <a:ext cx="18518998" cy="2287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rgbClr val="21275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68280" y="3312541"/>
            <a:ext cx="18367539" cy="61823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rgbClr val="212752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160005" y="10566851"/>
            <a:ext cx="1128395" cy="5391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50" b="1" i="0">
                <a:solidFill>
                  <a:srgbClr val="212752"/>
                </a:solidFill>
                <a:latin typeface="Tahoma"/>
                <a:cs typeface="Tahoma"/>
              </a:defRPr>
            </a:lvl1pPr>
          </a:lstStyle>
          <a:p>
            <a:pPr marL="86995">
              <a:lnSpc>
                <a:spcPct val="100000"/>
              </a:lnSpc>
              <a:spcBef>
                <a:spcPts val="655"/>
              </a:spcBef>
            </a:pPr>
            <a:fld id="{81D60167-4931-47E6-BA6A-407CBD079E47}" type="slidenum">
              <a:rPr spc="-229" dirty="0"/>
              <a:t>‹#›</a:t>
            </a:fld>
            <a:r>
              <a:rPr spc="-229" dirty="0"/>
              <a:t>/43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edzierzynkozle.pl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://www.kedzierzynkozle.pl/" TargetMode="Externa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://www.kedzierzynkozle.pl/" TargetMode="Externa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://www.kedzierzynkozle.pl/" TargetMode="Externa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2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://www.kedzierzynkozle.pl/" TargetMode="Externa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://www.kedzierzynkozle.pl/" TargetMode="Externa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://www.kedzierzynkozle.pl/" TargetMode="Externa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10" Type="http://schemas.openxmlformats.org/officeDocument/2006/relationships/image" Target="../media/image14.png"/><Relationship Id="rId4" Type="http://schemas.openxmlformats.org/officeDocument/2006/relationships/image" Target="../media/image36.jpg"/><Relationship Id="rId9" Type="http://schemas.openxmlformats.org/officeDocument/2006/relationships/hyperlink" Target="http://www.kedzierzynkozle.pl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41.png"/><Relationship Id="rId4" Type="http://schemas.openxmlformats.org/officeDocument/2006/relationships/hyperlink" Target="http://www.kedzierzynkozle.pl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://www.kedzierzynkozle.pl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://www.kedzierzynkozle.pl/" TargetMode="Externa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42.png"/><Relationship Id="rId4" Type="http://schemas.openxmlformats.org/officeDocument/2006/relationships/hyperlink" Target="http://www.kedzierzynkozle.pl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hyperlink" Target="http://www.kedzierzynkozle.pl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5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://www.kedzierzynkozle.pl/" TargetMode="Externa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hyperlink" Target="http://www.kedzierzynkozle.pl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edzierzynkozle.pl/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://www.kedzierzynkozle.pl/" TargetMode="Externa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14.png"/><Relationship Id="rId4" Type="http://schemas.openxmlformats.org/officeDocument/2006/relationships/hyperlink" Target="http://www.kedzierzynkozle.pl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chart" Target="../charts/chart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://www.kedzierzynkozle.pl/" TargetMode="Externa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14.png"/><Relationship Id="rId4" Type="http://schemas.openxmlformats.org/officeDocument/2006/relationships/hyperlink" Target="http://www.kedzierzynkozle.pl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chart" Target="../charts/chart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://www.kedzierzynkozle.pl/" TargetMode="Externa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edzierzynkozle.pl/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4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14.png"/><Relationship Id="rId4" Type="http://schemas.openxmlformats.org/officeDocument/2006/relationships/hyperlink" Target="http://www.kedzierzynkozle.pl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hyperlink" Target="http://www.kedzierzynkozle.pl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jpg"/><Relationship Id="rId5" Type="http://schemas.openxmlformats.org/officeDocument/2006/relationships/image" Target="../media/image14.png"/><Relationship Id="rId4" Type="http://schemas.openxmlformats.org/officeDocument/2006/relationships/hyperlink" Target="http://www.kedzierzynkozle.pl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://www.kedzierzynkozle.pl/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://www.kedzierzynkozle.pl/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://www.kedzierzynkozle.pl/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hyperlink" Target="http://www.kedzierzynkozle.pl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://www.kedzierzynkozle.pl/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hyperlink" Target="http://www.kedzierzynkozle.pl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43469" y="5649252"/>
            <a:ext cx="13768069" cy="10934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" algn="ctr">
              <a:lnSpc>
                <a:spcPts val="5705"/>
              </a:lnSpc>
              <a:spcBef>
                <a:spcPts val="95"/>
              </a:spcBef>
            </a:pPr>
            <a:r>
              <a:rPr sz="4950" b="1" spc="-395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4950" b="1" spc="-3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4950" b="1" spc="-7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34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49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4950" b="1" spc="-47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4950" b="1" spc="-7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185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4950" dirty="0">
              <a:latin typeface="Tahoma"/>
              <a:cs typeface="Tahoma"/>
            </a:endParaRPr>
          </a:p>
          <a:p>
            <a:pPr algn="ctr">
              <a:lnSpc>
                <a:spcPts val="2705"/>
              </a:lnSpc>
            </a:pPr>
            <a:r>
              <a:rPr sz="2450" b="1" spc="10" dirty="0">
                <a:solidFill>
                  <a:srgbClr val="212752"/>
                </a:solidFill>
                <a:latin typeface="Tahoma"/>
                <a:cs typeface="Tahoma"/>
              </a:rPr>
              <a:t>obejmujący</a:t>
            </a:r>
            <a:r>
              <a:rPr sz="2450" b="1" spc="-15" dirty="0">
                <a:solidFill>
                  <a:srgbClr val="212752"/>
                </a:solidFill>
                <a:latin typeface="Tahoma"/>
                <a:cs typeface="Tahoma"/>
              </a:rPr>
              <a:t> podsumowanie działalności</a:t>
            </a:r>
            <a:r>
              <a:rPr sz="2450" b="1" spc="-1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450" b="1" spc="-55" dirty="0">
                <a:solidFill>
                  <a:srgbClr val="212752"/>
                </a:solidFill>
                <a:latin typeface="Tahoma"/>
                <a:cs typeface="Tahoma"/>
              </a:rPr>
              <a:t>Prezydenta</a:t>
            </a:r>
            <a:r>
              <a:rPr sz="2450" b="1" spc="-1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450" b="1" spc="-40" dirty="0">
                <a:solidFill>
                  <a:srgbClr val="212752"/>
                </a:solidFill>
                <a:latin typeface="Tahoma"/>
                <a:cs typeface="Tahoma"/>
              </a:rPr>
              <a:t>Miasta</a:t>
            </a:r>
            <a:r>
              <a:rPr sz="2450" b="1" spc="-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450" b="1" spc="-65" dirty="0">
                <a:solidFill>
                  <a:srgbClr val="212752"/>
                </a:solidFill>
                <a:latin typeface="Tahoma"/>
                <a:cs typeface="Tahoma"/>
              </a:rPr>
              <a:t>Kędzierzyn-Koźle</a:t>
            </a:r>
            <a:r>
              <a:rPr sz="2450" b="1" spc="-1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450" b="1" spc="-204" dirty="0">
                <a:solidFill>
                  <a:srgbClr val="212752"/>
                </a:solidFill>
                <a:latin typeface="Tahoma"/>
                <a:cs typeface="Tahoma"/>
              </a:rPr>
              <a:t>w</a:t>
            </a:r>
            <a:r>
              <a:rPr sz="2450" b="1" spc="-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450" b="1" spc="-180" dirty="0">
                <a:solidFill>
                  <a:srgbClr val="212752"/>
                </a:solidFill>
                <a:latin typeface="Tahoma"/>
                <a:cs typeface="Tahoma"/>
              </a:rPr>
              <a:t>202</a:t>
            </a:r>
            <a:r>
              <a:rPr lang="pl-PL" sz="2450" b="1" spc="-180" dirty="0">
                <a:solidFill>
                  <a:srgbClr val="212752"/>
                </a:solidFill>
                <a:latin typeface="Tahoma"/>
                <a:cs typeface="Tahoma"/>
              </a:rPr>
              <a:t>4 </a:t>
            </a:r>
            <a:r>
              <a:rPr sz="2450" b="1" spc="-80" dirty="0" err="1">
                <a:solidFill>
                  <a:srgbClr val="212752"/>
                </a:solidFill>
                <a:latin typeface="Tahoma"/>
                <a:cs typeface="Tahoma"/>
              </a:rPr>
              <a:t>roku</a:t>
            </a:r>
            <a:endParaRPr sz="2450" dirty="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085251" y="0"/>
            <a:ext cx="18847" cy="139849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CCBDB36-8533-6F66-8DB2-5248EFACC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0" y="0"/>
            <a:ext cx="4186597" cy="32924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Obraz 38">
            <a:extLst>
              <a:ext uri="{FF2B5EF4-FFF2-40B4-BE49-F238E27FC236}">
                <a16:creationId xmlns:a16="http://schemas.microsoft.com/office/drawing/2014/main" id="{E96609CE-AB6E-75C6-77E9-286A3941F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7458" y="2587831"/>
            <a:ext cx="8583858" cy="6285835"/>
          </a:xfrm>
          <a:prstGeom prst="rect">
            <a:avLst/>
          </a:prstGeom>
        </p:spPr>
      </p:pic>
      <p:grpSp>
        <p:nvGrpSpPr>
          <p:cNvPr id="30" name="object 2">
            <a:extLst>
              <a:ext uri="{FF2B5EF4-FFF2-40B4-BE49-F238E27FC236}">
                <a16:creationId xmlns:a16="http://schemas.microsoft.com/office/drawing/2014/main" id="{68DDC07D-0843-DAD3-F036-9D59B00AA659}"/>
              </a:ext>
            </a:extLst>
          </p:cNvPr>
          <p:cNvGrpSpPr/>
          <p:nvPr/>
        </p:nvGrpSpPr>
        <p:grpSpPr>
          <a:xfrm>
            <a:off x="-1498" y="9551036"/>
            <a:ext cx="20106005" cy="1818639"/>
            <a:chOff x="-1498" y="9490392"/>
            <a:chExt cx="20106005" cy="1818639"/>
          </a:xfrm>
        </p:grpSpPr>
        <p:pic>
          <p:nvPicPr>
            <p:cNvPr id="31" name="object 3">
              <a:extLst>
                <a:ext uri="{FF2B5EF4-FFF2-40B4-BE49-F238E27FC236}">
                  <a16:creationId xmlns:a16="http://schemas.microsoft.com/office/drawing/2014/main" id="{A08C3A21-2FC6-8CA6-7A2C-A8B0BBA61A2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2" name="object 4">
              <a:extLst>
                <a:ext uri="{FF2B5EF4-FFF2-40B4-BE49-F238E27FC236}">
                  <a16:creationId xmlns:a16="http://schemas.microsoft.com/office/drawing/2014/main" id="{B100F410-D6C1-72C9-3593-046345E234DB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5">
            <a:extLst>
              <a:ext uri="{FF2B5EF4-FFF2-40B4-BE49-F238E27FC236}">
                <a16:creationId xmlns:a16="http://schemas.microsoft.com/office/drawing/2014/main" id="{F4BAAAEF-07A5-06AA-B5AB-048A94511F9D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12" name="object 6">
              <a:extLst>
                <a:ext uri="{FF2B5EF4-FFF2-40B4-BE49-F238E27FC236}">
                  <a16:creationId xmlns:a16="http://schemas.microsoft.com/office/drawing/2014/main" id="{D4EC502C-F37E-FE79-211C-8215C05C4E4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24" name="object 7">
              <a:extLst>
                <a:ext uri="{FF2B5EF4-FFF2-40B4-BE49-F238E27FC236}">
                  <a16:creationId xmlns:a16="http://schemas.microsoft.com/office/drawing/2014/main" id="{4A7E85ED-44B8-80E5-1634-7EA72E071675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3167" y="1666630"/>
            <a:ext cx="18398149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4414520" algn="l"/>
              </a:tabLst>
            </a:pPr>
            <a:r>
              <a:rPr lang="pl-PL" spc="-75" dirty="0"/>
              <a:t>Aktywna polityka mieszkaniowa</a:t>
            </a:r>
            <a:endParaRPr spc="-125" dirty="0"/>
          </a:p>
        </p:txBody>
      </p:sp>
      <p:sp>
        <p:nvSpPr>
          <p:cNvPr id="10" name="object 10"/>
          <p:cNvSpPr txBox="1"/>
          <p:nvPr/>
        </p:nvSpPr>
        <p:spPr>
          <a:xfrm>
            <a:off x="832784" y="2911475"/>
            <a:ext cx="9854674" cy="54931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endParaRPr lang="pl-PL" sz="3500" spc="-12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Wyremontowano </a:t>
            </a:r>
            <a:r>
              <a:rPr lang="pl-PL" sz="3500" b="1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44 </a:t>
            </a: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lokale mieszkalne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endParaRPr lang="pl-PL" sz="3500" spc="-12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Oddano </a:t>
            </a:r>
            <a:r>
              <a:rPr lang="pl-PL" sz="3500" b="1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</a:t>
            </a:r>
            <a:r>
              <a:rPr lang="pl-PL" sz="3500" b="1" spc="-4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3500" spc="-4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lokali</a:t>
            </a:r>
            <a:r>
              <a:rPr lang="pl-PL" sz="3500" b="1" spc="-4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3500" spc="1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</a:t>
            </a:r>
            <a:r>
              <a:rPr lang="pl-PL"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3500" spc="-4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remontu</a:t>
            </a:r>
            <a:r>
              <a:rPr lang="pl-PL"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3500" spc="10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lang="pl-PL"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3500" spc="-1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koszt</a:t>
            </a:r>
            <a:r>
              <a:rPr lang="pl-PL"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1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najemcy</a:t>
            </a:r>
            <a:endParaRPr lang="pl-PL" sz="3500" spc="-1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endParaRPr lang="pl-PL" sz="3500" spc="-1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b="1" spc="-1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Etap przygotowania </a:t>
            </a:r>
            <a:r>
              <a:rPr lang="pl-PL" sz="3500" spc="-1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budowy budynku przy ul. Jasnej w ramach SIM Opolskie Południe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endParaRPr lang="pl-PL" sz="3500" b="1" spc="-1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b="1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Uzyskano pozwolenie na budowę</a:t>
            </a:r>
            <a:r>
              <a:rPr lang="pl-PL"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budynku przy ul. Henryka Dąbrowskiego</a:t>
            </a: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081064" y="0"/>
            <a:ext cx="23035" cy="1402679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16209982" y="10354866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6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33" name="object 39">
            <a:extLst>
              <a:ext uri="{FF2B5EF4-FFF2-40B4-BE49-F238E27FC236}">
                <a16:creationId xmlns:a16="http://schemas.microsoft.com/office/drawing/2014/main" id="{602CFC7B-ED10-FBE7-5E61-5F0689D94792}"/>
              </a:ext>
            </a:extLst>
          </p:cNvPr>
          <p:cNvSpPr txBox="1"/>
          <p:nvPr/>
        </p:nvSpPr>
        <p:spPr>
          <a:xfrm>
            <a:off x="9071534" y="10731637"/>
            <a:ext cx="12091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10/33</a:t>
            </a:r>
          </a:p>
        </p:txBody>
      </p:sp>
      <p:pic>
        <p:nvPicPr>
          <p:cNvPr id="34" name="Obraz 33">
            <a:extLst>
              <a:ext uri="{FF2B5EF4-FFF2-40B4-BE49-F238E27FC236}">
                <a16:creationId xmlns:a16="http://schemas.microsoft.com/office/drawing/2014/main" id="{474100CA-D409-2728-7D0B-11F6DFD765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sp>
        <p:nvSpPr>
          <p:cNvPr id="35" name="object 66">
            <a:extLst>
              <a:ext uri="{FF2B5EF4-FFF2-40B4-BE49-F238E27FC236}">
                <a16:creationId xmlns:a16="http://schemas.microsoft.com/office/drawing/2014/main" id="{29AFA368-420B-2799-5971-6F593FE9002B}"/>
              </a:ext>
            </a:extLst>
          </p:cNvPr>
          <p:cNvSpPr txBox="1"/>
          <p:nvPr/>
        </p:nvSpPr>
        <p:spPr>
          <a:xfrm>
            <a:off x="878190" y="364767"/>
            <a:ext cx="308419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240" dirty="0">
                <a:solidFill>
                  <a:srgbClr val="212752"/>
                </a:solidFill>
                <a:latin typeface="Tahoma"/>
                <a:cs typeface="Tahoma"/>
              </a:rPr>
              <a:t>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INFORMACJE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OGÓLNE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37" name="object 23">
            <a:extLst>
              <a:ext uri="{FF2B5EF4-FFF2-40B4-BE49-F238E27FC236}">
                <a16:creationId xmlns:a16="http://schemas.microsoft.com/office/drawing/2014/main" id="{1137226E-0D85-99DD-04CC-FEAA7B781798}"/>
              </a:ext>
            </a:extLst>
          </p:cNvPr>
          <p:cNvSpPr txBox="1"/>
          <p:nvPr/>
        </p:nvSpPr>
        <p:spPr>
          <a:xfrm>
            <a:off x="16105832" y="330088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8CFBB38-3375-A31F-B832-1CB67C627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object 2">
            <a:extLst>
              <a:ext uri="{FF2B5EF4-FFF2-40B4-BE49-F238E27FC236}">
                <a16:creationId xmlns:a16="http://schemas.microsoft.com/office/drawing/2014/main" id="{FD66850B-8351-4430-74CD-8589D4110A73}"/>
              </a:ext>
            </a:extLst>
          </p:cNvPr>
          <p:cNvGrpSpPr/>
          <p:nvPr/>
        </p:nvGrpSpPr>
        <p:grpSpPr>
          <a:xfrm>
            <a:off x="-1498" y="9551036"/>
            <a:ext cx="20106005" cy="1818639"/>
            <a:chOff x="-1498" y="9490392"/>
            <a:chExt cx="20106005" cy="1818639"/>
          </a:xfrm>
        </p:grpSpPr>
        <p:pic>
          <p:nvPicPr>
            <p:cNvPr id="31" name="object 3">
              <a:extLst>
                <a:ext uri="{FF2B5EF4-FFF2-40B4-BE49-F238E27FC236}">
                  <a16:creationId xmlns:a16="http://schemas.microsoft.com/office/drawing/2014/main" id="{2E4F0CE7-94E9-D58E-FD3F-C574A00FA61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2" name="object 4">
              <a:extLst>
                <a:ext uri="{FF2B5EF4-FFF2-40B4-BE49-F238E27FC236}">
                  <a16:creationId xmlns:a16="http://schemas.microsoft.com/office/drawing/2014/main" id="{57EABBDD-864E-5CDD-FD06-AC80771C96CB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5">
            <a:extLst>
              <a:ext uri="{FF2B5EF4-FFF2-40B4-BE49-F238E27FC236}">
                <a16:creationId xmlns:a16="http://schemas.microsoft.com/office/drawing/2014/main" id="{DE429D36-098D-6756-3CEE-F2D0DBDDE5BB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12" name="object 6">
              <a:extLst>
                <a:ext uri="{FF2B5EF4-FFF2-40B4-BE49-F238E27FC236}">
                  <a16:creationId xmlns:a16="http://schemas.microsoft.com/office/drawing/2014/main" id="{6F42CABB-E5C5-7A0E-A37F-11F646E524C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24" name="object 7">
              <a:extLst>
                <a:ext uri="{FF2B5EF4-FFF2-40B4-BE49-F238E27FC236}">
                  <a16:creationId xmlns:a16="http://schemas.microsoft.com/office/drawing/2014/main" id="{55BA5931-E4D5-F375-C5ED-42521495EA70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>
            <a:extLst>
              <a:ext uri="{FF2B5EF4-FFF2-40B4-BE49-F238E27FC236}">
                <a16:creationId xmlns:a16="http://schemas.microsoft.com/office/drawing/2014/main" id="{647FBC99-B365-DEE7-6165-CDAA622CA7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3167" y="1666630"/>
            <a:ext cx="18398149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4414520" algn="l"/>
              </a:tabLst>
            </a:pPr>
            <a:r>
              <a:rPr lang="pl-PL" spc="-75" dirty="0"/>
              <a:t>Aktywna polityka mieszkaniowa</a:t>
            </a:r>
            <a:endParaRPr spc="-125" dirty="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CFB87297-B608-C0CB-8849-5DA63BA0FB0D}"/>
              </a:ext>
            </a:extLst>
          </p:cNvPr>
          <p:cNvSpPr txBox="1"/>
          <p:nvPr/>
        </p:nvSpPr>
        <p:spPr>
          <a:xfrm>
            <a:off x="832784" y="3209505"/>
            <a:ext cx="9676466" cy="546752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35"/>
              </a:spcBef>
            </a:pPr>
            <a:endParaRPr lang="pl-PL" sz="3500" spc="-12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 algn="just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b="1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Aktualizacje MPZP </a:t>
            </a: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umożliwiające deweloperom realizację inwestycji mieszkaniowych</a:t>
            </a:r>
          </a:p>
          <a:p>
            <a:pPr marL="469900" indent="-457200" algn="just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endParaRPr lang="pl-PL" sz="3500" spc="-12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 algn="just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Inwestycje mieszkaniowe realizowane m.in. na terenie osiedli: </a:t>
            </a:r>
            <a:r>
              <a:rPr lang="pl-PL" sz="3500" b="1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Kłodnica, Cisowa, Zachód, Śródmieście, Kuźniczka, Stare Miasto,  Piastów-Powstańców Śląskich</a:t>
            </a:r>
          </a:p>
          <a:p>
            <a:pPr marL="469900" indent="-457200" algn="just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endParaRPr lang="pl-PL" sz="3500" b="1" spc="-12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 algn="just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endParaRPr lang="pl-PL" sz="3500" b="1" spc="-12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object 25">
            <a:extLst>
              <a:ext uri="{FF2B5EF4-FFF2-40B4-BE49-F238E27FC236}">
                <a16:creationId xmlns:a16="http://schemas.microsoft.com/office/drawing/2014/main" id="{6F7598D2-7912-1472-892D-E38C0B8C28B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081064" y="0"/>
            <a:ext cx="23035" cy="1402679"/>
          </a:xfrm>
          <a:prstGeom prst="rect">
            <a:avLst/>
          </a:prstGeom>
        </p:spPr>
      </p:pic>
      <p:sp>
        <p:nvSpPr>
          <p:cNvPr id="26" name="object 26">
            <a:extLst>
              <a:ext uri="{FF2B5EF4-FFF2-40B4-BE49-F238E27FC236}">
                <a16:creationId xmlns:a16="http://schemas.microsoft.com/office/drawing/2014/main" id="{C79027FD-4D5C-0410-6BB8-C7E769DEF889}"/>
              </a:ext>
            </a:extLst>
          </p:cNvPr>
          <p:cNvSpPr txBox="1"/>
          <p:nvPr/>
        </p:nvSpPr>
        <p:spPr>
          <a:xfrm>
            <a:off x="16209982" y="10354866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5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33" name="object 39">
            <a:extLst>
              <a:ext uri="{FF2B5EF4-FFF2-40B4-BE49-F238E27FC236}">
                <a16:creationId xmlns:a16="http://schemas.microsoft.com/office/drawing/2014/main" id="{B12343A2-10EB-8486-462C-0AEAB780FB15}"/>
              </a:ext>
            </a:extLst>
          </p:cNvPr>
          <p:cNvSpPr txBox="1"/>
          <p:nvPr/>
        </p:nvSpPr>
        <p:spPr>
          <a:xfrm>
            <a:off x="9071534" y="10731637"/>
            <a:ext cx="12091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11/33</a:t>
            </a:r>
          </a:p>
        </p:txBody>
      </p:sp>
      <p:pic>
        <p:nvPicPr>
          <p:cNvPr id="34" name="Obraz 33">
            <a:extLst>
              <a:ext uri="{FF2B5EF4-FFF2-40B4-BE49-F238E27FC236}">
                <a16:creationId xmlns:a16="http://schemas.microsoft.com/office/drawing/2014/main" id="{8EAC6D7C-7054-0A6B-2FE7-F583D8C413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sp>
        <p:nvSpPr>
          <p:cNvPr id="35" name="object 66">
            <a:extLst>
              <a:ext uri="{FF2B5EF4-FFF2-40B4-BE49-F238E27FC236}">
                <a16:creationId xmlns:a16="http://schemas.microsoft.com/office/drawing/2014/main" id="{09632FC7-3BAB-60C4-8331-6B16427B8BC5}"/>
              </a:ext>
            </a:extLst>
          </p:cNvPr>
          <p:cNvSpPr txBox="1"/>
          <p:nvPr/>
        </p:nvSpPr>
        <p:spPr>
          <a:xfrm>
            <a:off x="878190" y="364767"/>
            <a:ext cx="308419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240" dirty="0">
                <a:solidFill>
                  <a:srgbClr val="212752"/>
                </a:solidFill>
                <a:latin typeface="Tahoma"/>
                <a:cs typeface="Tahoma"/>
              </a:rPr>
              <a:t>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INFORMACJE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OGÓLNE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37" name="object 23">
            <a:extLst>
              <a:ext uri="{FF2B5EF4-FFF2-40B4-BE49-F238E27FC236}">
                <a16:creationId xmlns:a16="http://schemas.microsoft.com/office/drawing/2014/main" id="{43C766D3-DFA7-6987-4817-27C4D5FF88F4}"/>
              </a:ext>
            </a:extLst>
          </p:cNvPr>
          <p:cNvSpPr txBox="1"/>
          <p:nvPr/>
        </p:nvSpPr>
        <p:spPr>
          <a:xfrm>
            <a:off x="16105832" y="330088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 dirty="0">
              <a:latin typeface="Tahoma"/>
              <a:cs typeface="Tahoma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46F5431-9184-770F-71A2-8F755A1C50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9"/>
          <a:stretch>
            <a:fillRect/>
          </a:stretch>
        </p:blipFill>
        <p:spPr>
          <a:xfrm>
            <a:off x="10814050" y="2587832"/>
            <a:ext cx="8458200" cy="628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05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object 2">
            <a:extLst>
              <a:ext uri="{FF2B5EF4-FFF2-40B4-BE49-F238E27FC236}">
                <a16:creationId xmlns:a16="http://schemas.microsoft.com/office/drawing/2014/main" id="{68DDC07D-0843-DAD3-F036-9D59B00AA659}"/>
              </a:ext>
            </a:extLst>
          </p:cNvPr>
          <p:cNvGrpSpPr/>
          <p:nvPr/>
        </p:nvGrpSpPr>
        <p:grpSpPr>
          <a:xfrm>
            <a:off x="-1498" y="9490392"/>
            <a:ext cx="20105597" cy="1818164"/>
            <a:chOff x="-1498" y="9490392"/>
            <a:chExt cx="20105597" cy="1818164"/>
          </a:xfrm>
        </p:grpSpPr>
        <p:pic>
          <p:nvPicPr>
            <p:cNvPr id="31" name="object 3">
              <a:extLst>
                <a:ext uri="{FF2B5EF4-FFF2-40B4-BE49-F238E27FC236}">
                  <a16:creationId xmlns:a16="http://schemas.microsoft.com/office/drawing/2014/main" id="{A08C3A21-2FC6-8CA6-7A2C-A8B0BBA61A2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2" name="object 4">
              <a:extLst>
                <a:ext uri="{FF2B5EF4-FFF2-40B4-BE49-F238E27FC236}">
                  <a16:creationId xmlns:a16="http://schemas.microsoft.com/office/drawing/2014/main" id="{B100F410-D6C1-72C9-3593-046345E234DB}"/>
                </a:ext>
              </a:extLst>
            </p:cNvPr>
            <p:cNvSpPr/>
            <p:nvPr/>
          </p:nvSpPr>
          <p:spPr>
            <a:xfrm>
              <a:off x="-1498" y="9726930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5">
            <a:extLst>
              <a:ext uri="{FF2B5EF4-FFF2-40B4-BE49-F238E27FC236}">
                <a16:creationId xmlns:a16="http://schemas.microsoft.com/office/drawing/2014/main" id="{F4BAAAEF-07A5-06AA-B5AB-048A94511F9D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12" name="object 6">
              <a:extLst>
                <a:ext uri="{FF2B5EF4-FFF2-40B4-BE49-F238E27FC236}">
                  <a16:creationId xmlns:a16="http://schemas.microsoft.com/office/drawing/2014/main" id="{D4EC502C-F37E-FE79-211C-8215C05C4E4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24" name="object 7">
              <a:extLst>
                <a:ext uri="{FF2B5EF4-FFF2-40B4-BE49-F238E27FC236}">
                  <a16:creationId xmlns:a16="http://schemas.microsoft.com/office/drawing/2014/main" id="{4A7E85ED-44B8-80E5-1634-7EA72E071675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3167" y="1666630"/>
            <a:ext cx="18398149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4414520" algn="l"/>
              </a:tabLst>
            </a:pPr>
            <a:r>
              <a:rPr lang="pl-PL" spc="-75" dirty="0"/>
              <a:t>Aktywna polityka mieszkaniowa</a:t>
            </a:r>
            <a:endParaRPr spc="-125" dirty="0"/>
          </a:p>
        </p:txBody>
      </p:sp>
      <p:sp>
        <p:nvSpPr>
          <p:cNvPr id="10" name="object 10"/>
          <p:cNvSpPr txBox="1"/>
          <p:nvPr/>
        </p:nvSpPr>
        <p:spPr>
          <a:xfrm>
            <a:off x="832784" y="3140075"/>
            <a:ext cx="9219266" cy="492891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35"/>
              </a:spcBef>
            </a:pPr>
            <a:endParaRPr lang="pl-PL" sz="3500" spc="-12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 algn="just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b="1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Kontynuacja robót </a:t>
            </a: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budowlanych związanych </a:t>
            </a:r>
            <a:b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 adaptacją byłego budynku PSP nr 6 w ramach projektu „</a:t>
            </a:r>
            <a:r>
              <a:rPr lang="pl-PL" sz="3500" spc="-12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Dugnad</a:t>
            </a: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 Kędzierzynie-Koźlu”  </a:t>
            </a:r>
          </a:p>
          <a:p>
            <a:pPr marL="469900" indent="-457200" algn="just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endParaRPr lang="pl-PL" sz="3500" spc="-12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 algn="just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Utworzenie </a:t>
            </a:r>
            <a:r>
              <a:rPr lang="pl-PL" sz="3500" b="1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mieszkań dla osób ze szczególnymi potrzebami</a:t>
            </a:r>
          </a:p>
          <a:p>
            <a:pPr marL="469900" indent="-457200" algn="just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endParaRPr lang="pl-PL" sz="3500" b="1" spc="-12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 algn="just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Zakończenie inwestycji w</a:t>
            </a:r>
            <a:r>
              <a:rPr lang="pl-PL" sz="3500" b="1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2025 roku</a:t>
            </a: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081064" y="0"/>
            <a:ext cx="23035" cy="1402679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16209982" y="10354866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5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33" name="object 39">
            <a:extLst>
              <a:ext uri="{FF2B5EF4-FFF2-40B4-BE49-F238E27FC236}">
                <a16:creationId xmlns:a16="http://schemas.microsoft.com/office/drawing/2014/main" id="{602CFC7B-ED10-FBE7-5E61-5F0689D94792}"/>
              </a:ext>
            </a:extLst>
          </p:cNvPr>
          <p:cNvSpPr txBox="1"/>
          <p:nvPr/>
        </p:nvSpPr>
        <p:spPr>
          <a:xfrm>
            <a:off x="9071534" y="10731637"/>
            <a:ext cx="12853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12/33</a:t>
            </a:r>
          </a:p>
        </p:txBody>
      </p:sp>
      <p:pic>
        <p:nvPicPr>
          <p:cNvPr id="34" name="Obraz 33">
            <a:extLst>
              <a:ext uri="{FF2B5EF4-FFF2-40B4-BE49-F238E27FC236}">
                <a16:creationId xmlns:a16="http://schemas.microsoft.com/office/drawing/2014/main" id="{474100CA-D409-2728-7D0B-11F6DFD765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sp>
        <p:nvSpPr>
          <p:cNvPr id="35" name="object 66">
            <a:extLst>
              <a:ext uri="{FF2B5EF4-FFF2-40B4-BE49-F238E27FC236}">
                <a16:creationId xmlns:a16="http://schemas.microsoft.com/office/drawing/2014/main" id="{29AFA368-420B-2799-5971-6F593FE9002B}"/>
              </a:ext>
            </a:extLst>
          </p:cNvPr>
          <p:cNvSpPr txBox="1"/>
          <p:nvPr/>
        </p:nvSpPr>
        <p:spPr>
          <a:xfrm>
            <a:off x="878190" y="364767"/>
            <a:ext cx="308419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240" dirty="0">
                <a:solidFill>
                  <a:srgbClr val="212752"/>
                </a:solidFill>
                <a:latin typeface="Tahoma"/>
                <a:cs typeface="Tahoma"/>
              </a:rPr>
              <a:t>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INFORMACJE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OGÓLNE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37" name="object 23">
            <a:extLst>
              <a:ext uri="{FF2B5EF4-FFF2-40B4-BE49-F238E27FC236}">
                <a16:creationId xmlns:a16="http://schemas.microsoft.com/office/drawing/2014/main" id="{1137226E-0D85-99DD-04CC-FEAA7B781798}"/>
              </a:ext>
            </a:extLst>
          </p:cNvPr>
          <p:cNvSpPr txBox="1"/>
          <p:nvPr/>
        </p:nvSpPr>
        <p:spPr>
          <a:xfrm>
            <a:off x="16105832" y="330088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 dirty="0">
              <a:latin typeface="Tahoma"/>
              <a:cs typeface="Tahoma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37102E6-8B95-7C11-3085-78A3C2E9CC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179" y="2852412"/>
            <a:ext cx="8734754" cy="626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03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375C478-4A57-2A7F-0433-27FAE5954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object 2">
            <a:extLst>
              <a:ext uri="{FF2B5EF4-FFF2-40B4-BE49-F238E27FC236}">
                <a16:creationId xmlns:a16="http://schemas.microsoft.com/office/drawing/2014/main" id="{BE596D33-3902-ECC7-6F9D-AFDBC8A052F6}"/>
              </a:ext>
            </a:extLst>
          </p:cNvPr>
          <p:cNvGrpSpPr/>
          <p:nvPr/>
        </p:nvGrpSpPr>
        <p:grpSpPr>
          <a:xfrm>
            <a:off x="-1498" y="9490392"/>
            <a:ext cx="20105597" cy="1818164"/>
            <a:chOff x="-1498" y="9490392"/>
            <a:chExt cx="20105597" cy="1818164"/>
          </a:xfrm>
        </p:grpSpPr>
        <p:pic>
          <p:nvPicPr>
            <p:cNvPr id="31" name="object 3">
              <a:extLst>
                <a:ext uri="{FF2B5EF4-FFF2-40B4-BE49-F238E27FC236}">
                  <a16:creationId xmlns:a16="http://schemas.microsoft.com/office/drawing/2014/main" id="{CD0AB3C0-4924-3172-0B87-3A0ECE8B8A8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2" name="object 4">
              <a:extLst>
                <a:ext uri="{FF2B5EF4-FFF2-40B4-BE49-F238E27FC236}">
                  <a16:creationId xmlns:a16="http://schemas.microsoft.com/office/drawing/2014/main" id="{A1BE59FF-380E-99A0-61C6-D7A913578E9E}"/>
                </a:ext>
              </a:extLst>
            </p:cNvPr>
            <p:cNvSpPr/>
            <p:nvPr/>
          </p:nvSpPr>
          <p:spPr>
            <a:xfrm>
              <a:off x="-1498" y="9726930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5">
            <a:extLst>
              <a:ext uri="{FF2B5EF4-FFF2-40B4-BE49-F238E27FC236}">
                <a16:creationId xmlns:a16="http://schemas.microsoft.com/office/drawing/2014/main" id="{25B677E3-1C5E-1FC7-3B90-F4E9C1BC3143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12" name="object 6">
              <a:extLst>
                <a:ext uri="{FF2B5EF4-FFF2-40B4-BE49-F238E27FC236}">
                  <a16:creationId xmlns:a16="http://schemas.microsoft.com/office/drawing/2014/main" id="{27FAC6E4-5066-9695-751C-5F212C91A16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24" name="object 7">
              <a:extLst>
                <a:ext uri="{FF2B5EF4-FFF2-40B4-BE49-F238E27FC236}">
                  <a16:creationId xmlns:a16="http://schemas.microsoft.com/office/drawing/2014/main" id="{B6B26E17-7130-E8CB-C10B-BDC8795A1887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>
            <a:extLst>
              <a:ext uri="{FF2B5EF4-FFF2-40B4-BE49-F238E27FC236}">
                <a16:creationId xmlns:a16="http://schemas.microsoft.com/office/drawing/2014/main" id="{18E48866-3492-5D5F-3BB3-906FE8D797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3167" y="1666630"/>
            <a:ext cx="18398149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4414520" algn="l"/>
              </a:tabLst>
            </a:pPr>
            <a:r>
              <a:rPr lang="pl-PL" spc="-75" dirty="0"/>
              <a:t>Poprawa jakości dróg</a:t>
            </a:r>
            <a:endParaRPr spc="-125" dirty="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64CB071E-5187-4E5D-9D5B-33BC5AC76133}"/>
              </a:ext>
            </a:extLst>
          </p:cNvPr>
          <p:cNvSpPr txBox="1"/>
          <p:nvPr/>
        </p:nvSpPr>
        <p:spPr>
          <a:xfrm>
            <a:off x="832784" y="3397971"/>
            <a:ext cx="9219266" cy="439030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35"/>
              </a:spcBef>
            </a:pPr>
            <a:endParaRPr lang="pl-PL" sz="3500" spc="-12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 algn="just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Budowa, przebudowa lub remont </a:t>
            </a:r>
            <a:r>
              <a:rPr lang="pl-PL" sz="3500" b="1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dróg</a:t>
            </a:r>
          </a:p>
          <a:p>
            <a:pPr marL="469900" indent="-457200" algn="just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endParaRPr lang="pl-PL" sz="3500" b="1" spc="-12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 algn="just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Prace remontowe w ramach bieżącego utrzymania na pozostałych drogach</a:t>
            </a:r>
          </a:p>
          <a:p>
            <a:pPr marL="469900" indent="-457200" algn="just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endParaRPr lang="pl-PL" sz="3500" spc="-12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 algn="just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Budowa </a:t>
            </a:r>
            <a:r>
              <a:rPr lang="pl-PL" sz="3500" b="1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nowych ścieżek rowerowych </a:t>
            </a:r>
          </a:p>
          <a:p>
            <a:pPr marL="12700" algn="just">
              <a:lnSpc>
                <a:spcPct val="100000"/>
              </a:lnSpc>
              <a:spcBef>
                <a:spcPts val="135"/>
              </a:spcBef>
            </a:pP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(ul. Chrobrego, ul. Tuwima)</a:t>
            </a: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object 25">
            <a:extLst>
              <a:ext uri="{FF2B5EF4-FFF2-40B4-BE49-F238E27FC236}">
                <a16:creationId xmlns:a16="http://schemas.microsoft.com/office/drawing/2014/main" id="{51DD571A-F53E-2CF8-549E-8EE829E4BD4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081064" y="0"/>
            <a:ext cx="23035" cy="1402679"/>
          </a:xfrm>
          <a:prstGeom prst="rect">
            <a:avLst/>
          </a:prstGeom>
        </p:spPr>
      </p:pic>
      <p:sp>
        <p:nvSpPr>
          <p:cNvPr id="26" name="object 26">
            <a:extLst>
              <a:ext uri="{FF2B5EF4-FFF2-40B4-BE49-F238E27FC236}">
                <a16:creationId xmlns:a16="http://schemas.microsoft.com/office/drawing/2014/main" id="{8E8E140B-4309-109A-EE03-A5B70897A384}"/>
              </a:ext>
            </a:extLst>
          </p:cNvPr>
          <p:cNvSpPr txBox="1"/>
          <p:nvPr/>
        </p:nvSpPr>
        <p:spPr>
          <a:xfrm>
            <a:off x="16209982" y="10354866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5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33" name="object 39">
            <a:extLst>
              <a:ext uri="{FF2B5EF4-FFF2-40B4-BE49-F238E27FC236}">
                <a16:creationId xmlns:a16="http://schemas.microsoft.com/office/drawing/2014/main" id="{83FA6844-C351-BD3D-CF98-3F13CC4559A3}"/>
              </a:ext>
            </a:extLst>
          </p:cNvPr>
          <p:cNvSpPr txBox="1"/>
          <p:nvPr/>
        </p:nvSpPr>
        <p:spPr>
          <a:xfrm>
            <a:off x="9071534" y="10731637"/>
            <a:ext cx="12853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13/33</a:t>
            </a:r>
          </a:p>
        </p:txBody>
      </p:sp>
      <p:pic>
        <p:nvPicPr>
          <p:cNvPr id="34" name="Obraz 33">
            <a:extLst>
              <a:ext uri="{FF2B5EF4-FFF2-40B4-BE49-F238E27FC236}">
                <a16:creationId xmlns:a16="http://schemas.microsoft.com/office/drawing/2014/main" id="{903691ED-BAFB-1811-7BF7-1E3B731A8E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sp>
        <p:nvSpPr>
          <p:cNvPr id="35" name="object 66">
            <a:extLst>
              <a:ext uri="{FF2B5EF4-FFF2-40B4-BE49-F238E27FC236}">
                <a16:creationId xmlns:a16="http://schemas.microsoft.com/office/drawing/2014/main" id="{C8D24E13-0022-19E9-84F6-381B302AB562}"/>
              </a:ext>
            </a:extLst>
          </p:cNvPr>
          <p:cNvSpPr txBox="1"/>
          <p:nvPr/>
        </p:nvSpPr>
        <p:spPr>
          <a:xfrm>
            <a:off x="878190" y="364767"/>
            <a:ext cx="308419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240" dirty="0">
                <a:solidFill>
                  <a:srgbClr val="212752"/>
                </a:solidFill>
                <a:latin typeface="Tahoma"/>
                <a:cs typeface="Tahoma"/>
              </a:rPr>
              <a:t>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INFORMACJE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OGÓLNE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37" name="object 23">
            <a:extLst>
              <a:ext uri="{FF2B5EF4-FFF2-40B4-BE49-F238E27FC236}">
                <a16:creationId xmlns:a16="http://schemas.microsoft.com/office/drawing/2014/main" id="{6B2BC8E2-CE9E-5743-B895-8ECDECDF1076}"/>
              </a:ext>
            </a:extLst>
          </p:cNvPr>
          <p:cNvSpPr txBox="1"/>
          <p:nvPr/>
        </p:nvSpPr>
        <p:spPr>
          <a:xfrm>
            <a:off x="16105832" y="330088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 dirty="0">
              <a:latin typeface="Tahoma"/>
              <a:cs typeface="Tahoma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B827CD0-4590-8231-17C2-7B87FB1A1E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253" y="2835275"/>
            <a:ext cx="8711797" cy="625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1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A5985E1-9533-9963-65E1-4302B8474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object 2">
            <a:extLst>
              <a:ext uri="{FF2B5EF4-FFF2-40B4-BE49-F238E27FC236}">
                <a16:creationId xmlns:a16="http://schemas.microsoft.com/office/drawing/2014/main" id="{390131AE-2EE2-4763-2284-C9EA360CC9B8}"/>
              </a:ext>
            </a:extLst>
          </p:cNvPr>
          <p:cNvGrpSpPr/>
          <p:nvPr/>
        </p:nvGrpSpPr>
        <p:grpSpPr>
          <a:xfrm>
            <a:off x="-1498" y="9490392"/>
            <a:ext cx="20105597" cy="1818164"/>
            <a:chOff x="-1498" y="9490392"/>
            <a:chExt cx="20105597" cy="1818164"/>
          </a:xfrm>
        </p:grpSpPr>
        <p:pic>
          <p:nvPicPr>
            <p:cNvPr id="31" name="object 3">
              <a:extLst>
                <a:ext uri="{FF2B5EF4-FFF2-40B4-BE49-F238E27FC236}">
                  <a16:creationId xmlns:a16="http://schemas.microsoft.com/office/drawing/2014/main" id="{0BEDBDC3-514D-7F6A-BC54-A9B3869D4B0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2" name="object 4">
              <a:extLst>
                <a:ext uri="{FF2B5EF4-FFF2-40B4-BE49-F238E27FC236}">
                  <a16:creationId xmlns:a16="http://schemas.microsoft.com/office/drawing/2014/main" id="{B7879378-67A1-6803-973F-647BD4136216}"/>
                </a:ext>
              </a:extLst>
            </p:cNvPr>
            <p:cNvSpPr/>
            <p:nvPr/>
          </p:nvSpPr>
          <p:spPr>
            <a:xfrm>
              <a:off x="-1498" y="9726930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5">
            <a:extLst>
              <a:ext uri="{FF2B5EF4-FFF2-40B4-BE49-F238E27FC236}">
                <a16:creationId xmlns:a16="http://schemas.microsoft.com/office/drawing/2014/main" id="{79D18F70-C4B1-49E7-AB52-2152217C617F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12" name="object 6">
              <a:extLst>
                <a:ext uri="{FF2B5EF4-FFF2-40B4-BE49-F238E27FC236}">
                  <a16:creationId xmlns:a16="http://schemas.microsoft.com/office/drawing/2014/main" id="{3A04F3CD-DE51-EBA2-8117-3D610BCADC3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24" name="object 7">
              <a:extLst>
                <a:ext uri="{FF2B5EF4-FFF2-40B4-BE49-F238E27FC236}">
                  <a16:creationId xmlns:a16="http://schemas.microsoft.com/office/drawing/2014/main" id="{14769DD0-BC3A-227D-0B9F-5F2C3ACFFDDD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>
            <a:extLst>
              <a:ext uri="{FF2B5EF4-FFF2-40B4-BE49-F238E27FC236}">
                <a16:creationId xmlns:a16="http://schemas.microsoft.com/office/drawing/2014/main" id="{980205FF-56D9-7FB3-883A-12C7F7FCB0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3167" y="1666630"/>
            <a:ext cx="18398149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4414520" algn="l"/>
              </a:tabLst>
            </a:pPr>
            <a:r>
              <a:rPr lang="pl-PL" spc="-75" dirty="0"/>
              <a:t>Dostępna komunikacja miejska</a:t>
            </a:r>
            <a:endParaRPr spc="-125" dirty="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9999715E-88F8-2993-082B-D8BCD6B14313}"/>
              </a:ext>
            </a:extLst>
          </p:cNvPr>
          <p:cNvSpPr txBox="1"/>
          <p:nvPr/>
        </p:nvSpPr>
        <p:spPr>
          <a:xfrm>
            <a:off x="832784" y="3140075"/>
            <a:ext cx="9219266" cy="439030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35"/>
              </a:spcBef>
            </a:pPr>
            <a:endParaRPr lang="pl-PL" sz="3500" spc="-12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 algn="just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b="1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linii komunikacyjnych łączących </a:t>
            </a:r>
            <a:r>
              <a:rPr lang="pl-PL" sz="3500" b="1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</a:t>
            </a: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przystanków</a:t>
            </a:r>
          </a:p>
          <a:p>
            <a:pPr marL="469900" indent="-457200" algn="just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endParaRPr lang="pl-PL" sz="3500" spc="-12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 algn="just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Tabor MZK obejmuje </a:t>
            </a:r>
            <a:r>
              <a:rPr lang="pl-PL" sz="3500" b="1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 </a:t>
            </a: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autobusów, w tym </a:t>
            </a:r>
            <a:b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3500" b="1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niskoemisyjne</a:t>
            </a:r>
          </a:p>
          <a:p>
            <a:pPr marL="469900" indent="-457200" algn="just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endParaRPr lang="pl-PL" sz="3500" b="1" spc="-12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 algn="just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Ponad </a:t>
            </a:r>
            <a:r>
              <a:rPr lang="pl-PL" sz="3500" b="1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2,5 miliona </a:t>
            </a: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pasażerów</a:t>
            </a: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object 25">
            <a:extLst>
              <a:ext uri="{FF2B5EF4-FFF2-40B4-BE49-F238E27FC236}">
                <a16:creationId xmlns:a16="http://schemas.microsoft.com/office/drawing/2014/main" id="{6AA4AEA7-7587-B60B-4D1E-ADF3755DBC5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081064" y="0"/>
            <a:ext cx="23035" cy="1402679"/>
          </a:xfrm>
          <a:prstGeom prst="rect">
            <a:avLst/>
          </a:prstGeom>
        </p:spPr>
      </p:pic>
      <p:sp>
        <p:nvSpPr>
          <p:cNvPr id="26" name="object 26">
            <a:extLst>
              <a:ext uri="{FF2B5EF4-FFF2-40B4-BE49-F238E27FC236}">
                <a16:creationId xmlns:a16="http://schemas.microsoft.com/office/drawing/2014/main" id="{259D3C0A-58AD-8205-5AD8-66B1D067296D}"/>
              </a:ext>
            </a:extLst>
          </p:cNvPr>
          <p:cNvSpPr txBox="1"/>
          <p:nvPr/>
        </p:nvSpPr>
        <p:spPr>
          <a:xfrm>
            <a:off x="16209982" y="10354866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5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33" name="object 39">
            <a:extLst>
              <a:ext uri="{FF2B5EF4-FFF2-40B4-BE49-F238E27FC236}">
                <a16:creationId xmlns:a16="http://schemas.microsoft.com/office/drawing/2014/main" id="{0FFB9007-A384-321B-10B0-155D803EFC6D}"/>
              </a:ext>
            </a:extLst>
          </p:cNvPr>
          <p:cNvSpPr txBox="1"/>
          <p:nvPr/>
        </p:nvSpPr>
        <p:spPr>
          <a:xfrm>
            <a:off x="9071534" y="10731637"/>
            <a:ext cx="12853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14/33</a:t>
            </a:r>
          </a:p>
        </p:txBody>
      </p:sp>
      <p:pic>
        <p:nvPicPr>
          <p:cNvPr id="34" name="Obraz 33">
            <a:extLst>
              <a:ext uri="{FF2B5EF4-FFF2-40B4-BE49-F238E27FC236}">
                <a16:creationId xmlns:a16="http://schemas.microsoft.com/office/drawing/2014/main" id="{51CEDE7D-AEBC-D01F-50F2-47F05B2253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sp>
        <p:nvSpPr>
          <p:cNvPr id="35" name="object 66">
            <a:extLst>
              <a:ext uri="{FF2B5EF4-FFF2-40B4-BE49-F238E27FC236}">
                <a16:creationId xmlns:a16="http://schemas.microsoft.com/office/drawing/2014/main" id="{7BA88764-2888-8C23-231A-7CFAF6F8E3B5}"/>
              </a:ext>
            </a:extLst>
          </p:cNvPr>
          <p:cNvSpPr txBox="1"/>
          <p:nvPr/>
        </p:nvSpPr>
        <p:spPr>
          <a:xfrm>
            <a:off x="878190" y="364767"/>
            <a:ext cx="308419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240" dirty="0">
                <a:solidFill>
                  <a:srgbClr val="212752"/>
                </a:solidFill>
                <a:latin typeface="Tahoma"/>
                <a:cs typeface="Tahoma"/>
              </a:rPr>
              <a:t>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INFORMACJE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OGÓLNE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37" name="object 23">
            <a:extLst>
              <a:ext uri="{FF2B5EF4-FFF2-40B4-BE49-F238E27FC236}">
                <a16:creationId xmlns:a16="http://schemas.microsoft.com/office/drawing/2014/main" id="{F41C06E8-4A39-B704-5092-06ADE3B187A3}"/>
              </a:ext>
            </a:extLst>
          </p:cNvPr>
          <p:cNvSpPr txBox="1"/>
          <p:nvPr/>
        </p:nvSpPr>
        <p:spPr>
          <a:xfrm>
            <a:off x="16105832" y="330088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 dirty="0">
              <a:latin typeface="Tahoma"/>
              <a:cs typeface="Tahoma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6DBE511-2879-BE1A-C493-AB650B25C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50" y="2863045"/>
            <a:ext cx="8711796" cy="625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12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EB407AD-4E81-5296-E098-42A744C0D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object 2">
            <a:extLst>
              <a:ext uri="{FF2B5EF4-FFF2-40B4-BE49-F238E27FC236}">
                <a16:creationId xmlns:a16="http://schemas.microsoft.com/office/drawing/2014/main" id="{7BE4F009-4D6A-4A1B-DB2F-77CAEB6F8030}"/>
              </a:ext>
            </a:extLst>
          </p:cNvPr>
          <p:cNvGrpSpPr/>
          <p:nvPr/>
        </p:nvGrpSpPr>
        <p:grpSpPr>
          <a:xfrm>
            <a:off x="-1498" y="9490392"/>
            <a:ext cx="20105597" cy="1818164"/>
            <a:chOff x="-1498" y="9490392"/>
            <a:chExt cx="20105597" cy="1818164"/>
          </a:xfrm>
        </p:grpSpPr>
        <p:pic>
          <p:nvPicPr>
            <p:cNvPr id="31" name="object 3">
              <a:extLst>
                <a:ext uri="{FF2B5EF4-FFF2-40B4-BE49-F238E27FC236}">
                  <a16:creationId xmlns:a16="http://schemas.microsoft.com/office/drawing/2014/main" id="{80C53CC6-6396-A4F1-3778-343548AB7C0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2" name="object 4">
              <a:extLst>
                <a:ext uri="{FF2B5EF4-FFF2-40B4-BE49-F238E27FC236}">
                  <a16:creationId xmlns:a16="http://schemas.microsoft.com/office/drawing/2014/main" id="{473BDF82-0702-A563-BF9D-60AFC4AF4AA9}"/>
                </a:ext>
              </a:extLst>
            </p:cNvPr>
            <p:cNvSpPr/>
            <p:nvPr/>
          </p:nvSpPr>
          <p:spPr>
            <a:xfrm>
              <a:off x="-1498" y="9726930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5">
            <a:extLst>
              <a:ext uri="{FF2B5EF4-FFF2-40B4-BE49-F238E27FC236}">
                <a16:creationId xmlns:a16="http://schemas.microsoft.com/office/drawing/2014/main" id="{8F695D5F-14D8-EC0A-0C98-D3F95DC393EC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12" name="object 6">
              <a:extLst>
                <a:ext uri="{FF2B5EF4-FFF2-40B4-BE49-F238E27FC236}">
                  <a16:creationId xmlns:a16="http://schemas.microsoft.com/office/drawing/2014/main" id="{2113BCAE-6303-FA75-0A38-B5457757983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24" name="object 7">
              <a:extLst>
                <a:ext uri="{FF2B5EF4-FFF2-40B4-BE49-F238E27FC236}">
                  <a16:creationId xmlns:a16="http://schemas.microsoft.com/office/drawing/2014/main" id="{B7F39E6D-4969-8341-DD58-FF5A3EDC0EBB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>
            <a:extLst>
              <a:ext uri="{FF2B5EF4-FFF2-40B4-BE49-F238E27FC236}">
                <a16:creationId xmlns:a16="http://schemas.microsoft.com/office/drawing/2014/main" id="{96C5BD64-7FE6-3356-3D8B-4D39B115D8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3167" y="1666630"/>
            <a:ext cx="18398149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4414520" algn="l"/>
              </a:tabLst>
            </a:pPr>
            <a:r>
              <a:rPr lang="pl-PL" spc="-75" dirty="0"/>
              <a:t>Wysoki standard usług publicznych</a:t>
            </a:r>
            <a:endParaRPr spc="-125" dirty="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584EFBD9-0D79-1807-127C-A841CAED0569}"/>
              </a:ext>
            </a:extLst>
          </p:cNvPr>
          <p:cNvSpPr txBox="1"/>
          <p:nvPr/>
        </p:nvSpPr>
        <p:spPr>
          <a:xfrm>
            <a:off x="832784" y="3140075"/>
            <a:ext cx="9219266" cy="546752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35"/>
              </a:spcBef>
            </a:pPr>
            <a:endParaRPr lang="pl-PL" sz="3500" spc="-12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 algn="just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b="1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profilaktyki zdrowotnej, </a:t>
            </a: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 tym bezpłatne badania oraz usługi pielęgnacyjne</a:t>
            </a:r>
          </a:p>
          <a:p>
            <a:pPr marL="469900" indent="-457200" algn="just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endParaRPr lang="pl-PL" sz="3500" spc="-12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 algn="just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b="1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</a:t>
            </a: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szkół podstawowych i </a:t>
            </a:r>
            <a:r>
              <a:rPr lang="pl-PL" sz="3500" b="1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przedszkoli</a:t>
            </a:r>
          </a:p>
          <a:p>
            <a:pPr marL="469900" indent="-457200" algn="just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endParaRPr lang="pl-PL" sz="3500" spc="-12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 algn="just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Działalność Miejskiego Ośrodka Kultury, Miejskiej Biblioteki Publicznej, Muzeum Ziemi Kozielskiej oraz Miejskiego Ośrodka Sportu</a:t>
            </a:r>
            <a:b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Rekreacji</a:t>
            </a: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object 25">
            <a:extLst>
              <a:ext uri="{FF2B5EF4-FFF2-40B4-BE49-F238E27FC236}">
                <a16:creationId xmlns:a16="http://schemas.microsoft.com/office/drawing/2014/main" id="{09681200-7A09-DEA2-9B1C-3B50B88D4C3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081064" y="0"/>
            <a:ext cx="23035" cy="1402679"/>
          </a:xfrm>
          <a:prstGeom prst="rect">
            <a:avLst/>
          </a:prstGeom>
        </p:spPr>
      </p:pic>
      <p:sp>
        <p:nvSpPr>
          <p:cNvPr id="26" name="object 26">
            <a:extLst>
              <a:ext uri="{FF2B5EF4-FFF2-40B4-BE49-F238E27FC236}">
                <a16:creationId xmlns:a16="http://schemas.microsoft.com/office/drawing/2014/main" id="{D7F7ED9A-F242-C1B2-5C4C-80045960CB29}"/>
              </a:ext>
            </a:extLst>
          </p:cNvPr>
          <p:cNvSpPr txBox="1"/>
          <p:nvPr/>
        </p:nvSpPr>
        <p:spPr>
          <a:xfrm>
            <a:off x="16209982" y="10354866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5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33" name="object 39">
            <a:extLst>
              <a:ext uri="{FF2B5EF4-FFF2-40B4-BE49-F238E27FC236}">
                <a16:creationId xmlns:a16="http://schemas.microsoft.com/office/drawing/2014/main" id="{DCBC13B8-17C2-7647-935B-7032AE8275E4}"/>
              </a:ext>
            </a:extLst>
          </p:cNvPr>
          <p:cNvSpPr txBox="1"/>
          <p:nvPr/>
        </p:nvSpPr>
        <p:spPr>
          <a:xfrm>
            <a:off x="9071534" y="10731637"/>
            <a:ext cx="12853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15/33</a:t>
            </a:r>
          </a:p>
        </p:txBody>
      </p:sp>
      <p:pic>
        <p:nvPicPr>
          <p:cNvPr id="34" name="Obraz 33">
            <a:extLst>
              <a:ext uri="{FF2B5EF4-FFF2-40B4-BE49-F238E27FC236}">
                <a16:creationId xmlns:a16="http://schemas.microsoft.com/office/drawing/2014/main" id="{3EA4202B-FFC8-8F1C-AF91-8DABC3E18A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sp>
        <p:nvSpPr>
          <p:cNvPr id="35" name="object 66">
            <a:extLst>
              <a:ext uri="{FF2B5EF4-FFF2-40B4-BE49-F238E27FC236}">
                <a16:creationId xmlns:a16="http://schemas.microsoft.com/office/drawing/2014/main" id="{0FAC2E44-49C1-A7EC-AAA1-835430A80927}"/>
              </a:ext>
            </a:extLst>
          </p:cNvPr>
          <p:cNvSpPr txBox="1"/>
          <p:nvPr/>
        </p:nvSpPr>
        <p:spPr>
          <a:xfrm>
            <a:off x="878190" y="364767"/>
            <a:ext cx="308419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240" dirty="0">
                <a:solidFill>
                  <a:srgbClr val="212752"/>
                </a:solidFill>
                <a:latin typeface="Tahoma"/>
                <a:cs typeface="Tahoma"/>
              </a:rPr>
              <a:t>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INFORMACJE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OGÓLNE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37" name="object 23">
            <a:extLst>
              <a:ext uri="{FF2B5EF4-FFF2-40B4-BE49-F238E27FC236}">
                <a16:creationId xmlns:a16="http://schemas.microsoft.com/office/drawing/2014/main" id="{46AF7FF0-8FD8-63F4-D224-AA6AE641E7AA}"/>
              </a:ext>
            </a:extLst>
          </p:cNvPr>
          <p:cNvSpPr txBox="1"/>
          <p:nvPr/>
        </p:nvSpPr>
        <p:spPr>
          <a:xfrm>
            <a:off x="16105832" y="330088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 dirty="0">
              <a:latin typeface="Tahoma"/>
              <a:cs typeface="Tahoma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5B47D3D-FEE3-CC1E-3169-9AD73DE539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7" t="4244" r="577" b="-4454"/>
          <a:stretch>
            <a:fillRect/>
          </a:stretch>
        </p:blipFill>
        <p:spPr>
          <a:xfrm>
            <a:off x="10484254" y="2863045"/>
            <a:ext cx="8711796" cy="654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09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2B38F1C-B78B-54C8-A10A-55DC99DBB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object 2">
            <a:extLst>
              <a:ext uri="{FF2B5EF4-FFF2-40B4-BE49-F238E27FC236}">
                <a16:creationId xmlns:a16="http://schemas.microsoft.com/office/drawing/2014/main" id="{2DE0AD6C-74A4-8FA2-4713-08A1EC8FFDBA}"/>
              </a:ext>
            </a:extLst>
          </p:cNvPr>
          <p:cNvGrpSpPr/>
          <p:nvPr/>
        </p:nvGrpSpPr>
        <p:grpSpPr>
          <a:xfrm>
            <a:off x="-1498" y="9490392"/>
            <a:ext cx="20105597" cy="1818164"/>
            <a:chOff x="-1498" y="9490392"/>
            <a:chExt cx="20105597" cy="1818164"/>
          </a:xfrm>
        </p:grpSpPr>
        <p:pic>
          <p:nvPicPr>
            <p:cNvPr id="31" name="object 3">
              <a:extLst>
                <a:ext uri="{FF2B5EF4-FFF2-40B4-BE49-F238E27FC236}">
                  <a16:creationId xmlns:a16="http://schemas.microsoft.com/office/drawing/2014/main" id="{4B9AEF7E-F0A7-B47F-C94D-2519A40CB51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2" name="object 4">
              <a:extLst>
                <a:ext uri="{FF2B5EF4-FFF2-40B4-BE49-F238E27FC236}">
                  <a16:creationId xmlns:a16="http://schemas.microsoft.com/office/drawing/2014/main" id="{A50187A0-315E-DD73-DDDE-F0BAB4236230}"/>
                </a:ext>
              </a:extLst>
            </p:cNvPr>
            <p:cNvSpPr/>
            <p:nvPr/>
          </p:nvSpPr>
          <p:spPr>
            <a:xfrm>
              <a:off x="-1498" y="9726930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5">
            <a:extLst>
              <a:ext uri="{FF2B5EF4-FFF2-40B4-BE49-F238E27FC236}">
                <a16:creationId xmlns:a16="http://schemas.microsoft.com/office/drawing/2014/main" id="{5F1D0912-03A3-148E-70AA-269FCD9A1F11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12" name="object 6">
              <a:extLst>
                <a:ext uri="{FF2B5EF4-FFF2-40B4-BE49-F238E27FC236}">
                  <a16:creationId xmlns:a16="http://schemas.microsoft.com/office/drawing/2014/main" id="{526B7535-1ACD-9AE5-2F4C-038CD7F3BDE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24" name="object 7">
              <a:extLst>
                <a:ext uri="{FF2B5EF4-FFF2-40B4-BE49-F238E27FC236}">
                  <a16:creationId xmlns:a16="http://schemas.microsoft.com/office/drawing/2014/main" id="{86862034-A6F8-CD33-D12A-0F261DB14B63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>
            <a:extLst>
              <a:ext uri="{FF2B5EF4-FFF2-40B4-BE49-F238E27FC236}">
                <a16:creationId xmlns:a16="http://schemas.microsoft.com/office/drawing/2014/main" id="{3AAEBC57-0843-D1A8-A1EA-B733AB4091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3167" y="1666630"/>
            <a:ext cx="18398149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4414520" algn="l"/>
              </a:tabLst>
            </a:pPr>
            <a:r>
              <a:rPr lang="pl-PL" spc="-75" dirty="0"/>
              <a:t>Zielone i ekologiczne miasto</a:t>
            </a:r>
            <a:endParaRPr spc="-125" dirty="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CC585533-0EB1-A563-ED4A-CEBB9DEE7A44}"/>
              </a:ext>
            </a:extLst>
          </p:cNvPr>
          <p:cNvSpPr txBox="1"/>
          <p:nvPr/>
        </p:nvSpPr>
        <p:spPr>
          <a:xfrm>
            <a:off x="832783" y="3140075"/>
            <a:ext cx="9524065" cy="439030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35"/>
              </a:spcBef>
            </a:pPr>
            <a:endParaRPr lang="pl-PL" sz="3500" spc="-12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 algn="just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Utrzymanie parków o łącznej powierzchni </a:t>
            </a:r>
            <a:b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ok. </a:t>
            </a:r>
            <a:r>
              <a:rPr lang="pl-PL" sz="3500" b="1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55 ha</a:t>
            </a:r>
          </a:p>
          <a:p>
            <a:pPr marL="469900" indent="-457200" algn="just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endParaRPr lang="pl-PL" sz="3500" b="1" spc="-12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 algn="just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Budowa </a:t>
            </a:r>
            <a:r>
              <a:rPr lang="pl-PL" sz="3500" b="1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parku kieszonkowego </a:t>
            </a: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Pogorzelcu</a:t>
            </a:r>
          </a:p>
          <a:p>
            <a:pPr marL="469900" indent="-457200" algn="just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endParaRPr lang="pl-PL" sz="3500" spc="-12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 algn="just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Zakończenie procesu </a:t>
            </a:r>
            <a:r>
              <a:rPr lang="pl-PL" sz="3500" spc="-12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ledyzacji</a:t>
            </a: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pl-PL" sz="3500" b="1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99% </a:t>
            </a: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latarni w mieście świeci ekologicznym światłem</a:t>
            </a:r>
          </a:p>
        </p:txBody>
      </p:sp>
      <p:pic>
        <p:nvPicPr>
          <p:cNvPr id="25" name="object 25">
            <a:extLst>
              <a:ext uri="{FF2B5EF4-FFF2-40B4-BE49-F238E27FC236}">
                <a16:creationId xmlns:a16="http://schemas.microsoft.com/office/drawing/2014/main" id="{C0F28E56-71BC-8A8C-2654-5DFEC7B0707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081064" y="0"/>
            <a:ext cx="23035" cy="1402679"/>
          </a:xfrm>
          <a:prstGeom prst="rect">
            <a:avLst/>
          </a:prstGeom>
        </p:spPr>
      </p:pic>
      <p:sp>
        <p:nvSpPr>
          <p:cNvPr id="26" name="object 26">
            <a:extLst>
              <a:ext uri="{FF2B5EF4-FFF2-40B4-BE49-F238E27FC236}">
                <a16:creationId xmlns:a16="http://schemas.microsoft.com/office/drawing/2014/main" id="{DEC4A8E1-3EEA-B9D8-ABB5-BB2B66B1E70C}"/>
              </a:ext>
            </a:extLst>
          </p:cNvPr>
          <p:cNvSpPr txBox="1"/>
          <p:nvPr/>
        </p:nvSpPr>
        <p:spPr>
          <a:xfrm>
            <a:off x="16209982" y="10354866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5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33" name="object 39">
            <a:extLst>
              <a:ext uri="{FF2B5EF4-FFF2-40B4-BE49-F238E27FC236}">
                <a16:creationId xmlns:a16="http://schemas.microsoft.com/office/drawing/2014/main" id="{E436BC32-D0B2-B596-5414-F77B525C7C3F}"/>
              </a:ext>
            </a:extLst>
          </p:cNvPr>
          <p:cNvSpPr txBox="1"/>
          <p:nvPr/>
        </p:nvSpPr>
        <p:spPr>
          <a:xfrm>
            <a:off x="9071534" y="10731637"/>
            <a:ext cx="12853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16/33</a:t>
            </a:r>
          </a:p>
        </p:txBody>
      </p:sp>
      <p:pic>
        <p:nvPicPr>
          <p:cNvPr id="34" name="Obraz 33">
            <a:extLst>
              <a:ext uri="{FF2B5EF4-FFF2-40B4-BE49-F238E27FC236}">
                <a16:creationId xmlns:a16="http://schemas.microsoft.com/office/drawing/2014/main" id="{122506C3-B862-BD4B-5744-E14869C26E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sp>
        <p:nvSpPr>
          <p:cNvPr id="35" name="object 66">
            <a:extLst>
              <a:ext uri="{FF2B5EF4-FFF2-40B4-BE49-F238E27FC236}">
                <a16:creationId xmlns:a16="http://schemas.microsoft.com/office/drawing/2014/main" id="{F3860999-3226-1DE8-6B4D-338EFEB6D556}"/>
              </a:ext>
            </a:extLst>
          </p:cNvPr>
          <p:cNvSpPr txBox="1"/>
          <p:nvPr/>
        </p:nvSpPr>
        <p:spPr>
          <a:xfrm>
            <a:off x="878190" y="364767"/>
            <a:ext cx="308419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240" dirty="0">
                <a:solidFill>
                  <a:srgbClr val="212752"/>
                </a:solidFill>
                <a:latin typeface="Tahoma"/>
                <a:cs typeface="Tahoma"/>
              </a:rPr>
              <a:t>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INFORMACJE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OGÓLNE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37" name="object 23">
            <a:extLst>
              <a:ext uri="{FF2B5EF4-FFF2-40B4-BE49-F238E27FC236}">
                <a16:creationId xmlns:a16="http://schemas.microsoft.com/office/drawing/2014/main" id="{34091604-AB56-2010-2223-F389CE8FA8E2}"/>
              </a:ext>
            </a:extLst>
          </p:cNvPr>
          <p:cNvSpPr txBox="1"/>
          <p:nvPr/>
        </p:nvSpPr>
        <p:spPr>
          <a:xfrm>
            <a:off x="16105832" y="330088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 dirty="0">
              <a:latin typeface="Tahoma"/>
              <a:cs typeface="Tahoma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ECF5A11-F8FA-9EAF-F7ED-E01C48A9C1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" b="1606"/>
          <a:stretch/>
        </p:blipFill>
        <p:spPr>
          <a:xfrm>
            <a:off x="10593778" y="2783919"/>
            <a:ext cx="8678472" cy="629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22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object 5">
            <a:extLst>
              <a:ext uri="{FF2B5EF4-FFF2-40B4-BE49-F238E27FC236}">
                <a16:creationId xmlns:a16="http://schemas.microsoft.com/office/drawing/2014/main" id="{BC928FA9-2BDF-ABB0-D65C-F7C4ED18BE93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28" name="object 6">
              <a:extLst>
                <a:ext uri="{FF2B5EF4-FFF2-40B4-BE49-F238E27FC236}">
                  <a16:creationId xmlns:a16="http://schemas.microsoft.com/office/drawing/2014/main" id="{DD95B5F7-41F4-8EA5-53F4-6D67E76CC1A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29" name="object 7">
              <a:extLst>
                <a:ext uri="{FF2B5EF4-FFF2-40B4-BE49-F238E27FC236}">
                  <a16:creationId xmlns:a16="http://schemas.microsoft.com/office/drawing/2014/main" id="{13D1A3FE-2C75-2234-B958-060BD238D84E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2550" y="1442272"/>
            <a:ext cx="18518998" cy="2144800"/>
          </a:xfrm>
          <a:prstGeom prst="rect">
            <a:avLst/>
          </a:prstGeom>
        </p:spPr>
        <p:txBody>
          <a:bodyPr vert="horz" wrap="square" lIns="0" tIns="615297" rIns="0" bIns="0" rtlCol="0">
            <a:spAutoFit/>
          </a:bodyPr>
          <a:lstStyle/>
          <a:p>
            <a:pPr marL="69850" marR="5080">
              <a:lnSpc>
                <a:spcPct val="100000"/>
              </a:lnSpc>
              <a:spcBef>
                <a:spcPts val="95"/>
              </a:spcBef>
            </a:pPr>
            <a:r>
              <a:rPr spc="-125" dirty="0" err="1"/>
              <a:t>Przynależność</a:t>
            </a:r>
            <a:r>
              <a:rPr spc="-75" dirty="0"/>
              <a:t> </a:t>
            </a:r>
            <a:r>
              <a:rPr spc="125" dirty="0"/>
              <a:t>do</a:t>
            </a:r>
            <a:r>
              <a:rPr spc="-75" dirty="0"/>
              <a:t> </a:t>
            </a:r>
            <a:r>
              <a:rPr spc="-195" dirty="0"/>
              <a:t>związków </a:t>
            </a:r>
            <a:r>
              <a:rPr spc="-1435" dirty="0"/>
              <a:t> </a:t>
            </a:r>
            <a:r>
              <a:rPr spc="-40" dirty="0"/>
              <a:t>międzygminnych</a:t>
            </a:r>
            <a:r>
              <a:rPr spc="-65" dirty="0"/>
              <a:t> </a:t>
            </a:r>
            <a:r>
              <a:rPr spc="-310" dirty="0"/>
              <a:t>i</a:t>
            </a:r>
            <a:r>
              <a:rPr spc="-65" dirty="0"/>
              <a:t> </a:t>
            </a:r>
            <a:r>
              <a:rPr spc="-215" dirty="0"/>
              <a:t>stowarzyszeń</a:t>
            </a:r>
            <a:r>
              <a:rPr spc="-70" dirty="0"/>
              <a:t> </a:t>
            </a:r>
            <a:r>
              <a:rPr spc="-114" dirty="0"/>
              <a:t>gmin</a:t>
            </a:r>
            <a:r>
              <a:rPr spc="-65" dirty="0"/>
              <a:t> </a:t>
            </a:r>
            <a:r>
              <a:rPr spc="-20" dirty="0"/>
              <a:t>publicznych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3274" y="4067744"/>
            <a:ext cx="16229176" cy="217174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389255" algn="l"/>
              </a:tabLst>
            </a:pPr>
            <a:r>
              <a:rPr sz="3500" spc="-120" dirty="0" err="1">
                <a:solidFill>
                  <a:srgbClr val="212752"/>
                </a:solidFill>
                <a:latin typeface="Tahoma"/>
                <a:cs typeface="Tahoma"/>
              </a:rPr>
              <a:t>Związ</a:t>
            </a:r>
            <a:r>
              <a:rPr lang="pl-PL" sz="3500" spc="-12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3500" spc="-120" dirty="0">
                <a:solidFill>
                  <a:srgbClr val="212752"/>
                </a:solidFill>
                <a:latin typeface="Tahoma"/>
                <a:cs typeface="Tahoma"/>
              </a:rPr>
              <a:t>k</a:t>
            </a:r>
            <a:r>
              <a:rPr sz="3500" spc="-3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spc="5" dirty="0" err="1">
                <a:solidFill>
                  <a:srgbClr val="212752"/>
                </a:solidFill>
                <a:latin typeface="Tahoma"/>
                <a:cs typeface="Tahoma"/>
              </a:rPr>
              <a:t>Międzygminn</a:t>
            </a:r>
            <a:r>
              <a:rPr lang="pl-PL" sz="3500" spc="5" dirty="0">
                <a:solidFill>
                  <a:srgbClr val="212752"/>
                </a:solidFill>
                <a:latin typeface="Tahoma"/>
                <a:cs typeface="Tahoma"/>
              </a:rPr>
              <a:t>y</a:t>
            </a:r>
            <a:r>
              <a:rPr sz="3500" spc="-3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spc="-45" dirty="0">
                <a:solidFill>
                  <a:srgbClr val="212752"/>
                </a:solidFill>
                <a:latin typeface="Tahoma"/>
                <a:cs typeface="Tahoma"/>
              </a:rPr>
              <a:t>„Czysty</a:t>
            </a:r>
            <a:r>
              <a:rPr sz="3500" spc="-3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spc="-75" dirty="0">
                <a:solidFill>
                  <a:srgbClr val="212752"/>
                </a:solidFill>
                <a:latin typeface="Tahoma"/>
                <a:cs typeface="Tahoma"/>
              </a:rPr>
              <a:t>Region”</a:t>
            </a:r>
            <a:endParaRPr lang="pl-PL" sz="3500" dirty="0">
              <a:latin typeface="Tahoma"/>
              <a:cs typeface="Tahoma"/>
            </a:endParaRPr>
          </a:p>
          <a:p>
            <a:pPr marL="469900" indent="-45720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389255" algn="l"/>
              </a:tabLst>
            </a:pPr>
            <a:r>
              <a:rPr sz="3500" spc="-95" dirty="0" err="1">
                <a:solidFill>
                  <a:srgbClr val="212752"/>
                </a:solidFill>
                <a:latin typeface="Tahoma"/>
                <a:cs typeface="Tahoma"/>
              </a:rPr>
              <a:t>Związ</a:t>
            </a:r>
            <a:r>
              <a:rPr lang="pl-PL" sz="3500" spc="-95" dirty="0" err="1">
                <a:solidFill>
                  <a:srgbClr val="212752"/>
                </a:solidFill>
                <a:latin typeface="Tahoma"/>
                <a:cs typeface="Tahoma"/>
              </a:rPr>
              <a:t>ek</a:t>
            </a:r>
            <a:r>
              <a:rPr sz="3500" spc="-4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spc="-90" dirty="0" err="1">
                <a:solidFill>
                  <a:srgbClr val="212752"/>
                </a:solidFill>
                <a:latin typeface="Tahoma"/>
                <a:cs typeface="Tahoma"/>
              </a:rPr>
              <a:t>Miast</a:t>
            </a:r>
            <a:r>
              <a:rPr sz="3500" spc="-3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spc="-90" dirty="0" err="1">
                <a:solidFill>
                  <a:srgbClr val="212752"/>
                </a:solidFill>
                <a:latin typeface="Tahoma"/>
                <a:cs typeface="Tahoma"/>
              </a:rPr>
              <a:t>Polskich</a:t>
            </a:r>
            <a:endParaRPr lang="pl-PL" sz="3500" spc="-90" dirty="0">
              <a:solidFill>
                <a:srgbClr val="212752"/>
              </a:solidFill>
              <a:latin typeface="Tahoma"/>
              <a:cs typeface="Tahoma"/>
            </a:endParaRPr>
          </a:p>
          <a:p>
            <a:pPr marL="469900" indent="-45720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389255" algn="l"/>
              </a:tabLst>
            </a:pPr>
            <a:r>
              <a:rPr lang="pl-PL" sz="3500" spc="-90" dirty="0">
                <a:solidFill>
                  <a:srgbClr val="212752"/>
                </a:solidFill>
                <a:latin typeface="Tahoma"/>
                <a:cs typeface="Tahoma"/>
              </a:rPr>
              <a:t>Z</a:t>
            </a:r>
            <a:r>
              <a:rPr sz="3500" spc="-120" dirty="0" err="1">
                <a:solidFill>
                  <a:srgbClr val="212752"/>
                </a:solidFill>
                <a:latin typeface="Tahoma"/>
                <a:cs typeface="Tahoma"/>
              </a:rPr>
              <a:t>wiąz</a:t>
            </a:r>
            <a:r>
              <a:rPr lang="pl-PL" sz="3500" spc="-12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3500" spc="-120" dirty="0">
                <a:solidFill>
                  <a:srgbClr val="212752"/>
                </a:solidFill>
                <a:latin typeface="Tahoma"/>
                <a:cs typeface="Tahoma"/>
              </a:rPr>
              <a:t>k</a:t>
            </a:r>
            <a:r>
              <a:rPr sz="3500" spc="-4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spc="5" dirty="0">
                <a:solidFill>
                  <a:srgbClr val="212752"/>
                </a:solidFill>
                <a:latin typeface="Tahoma"/>
                <a:cs typeface="Tahoma"/>
              </a:rPr>
              <a:t>Gmin</a:t>
            </a:r>
            <a:r>
              <a:rPr sz="3500" spc="-3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spc="-70" dirty="0">
                <a:solidFill>
                  <a:srgbClr val="212752"/>
                </a:solidFill>
                <a:latin typeface="Tahoma"/>
                <a:cs typeface="Tahoma"/>
              </a:rPr>
              <a:t>Polskich</a:t>
            </a:r>
            <a:r>
              <a:rPr sz="3500" spc="-3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spc="-85" dirty="0">
                <a:solidFill>
                  <a:srgbClr val="212752"/>
                </a:solidFill>
                <a:latin typeface="Tahoma"/>
                <a:cs typeface="Tahoma"/>
              </a:rPr>
              <a:t>Euroregionu</a:t>
            </a:r>
            <a:r>
              <a:rPr sz="3500" spc="-4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spc="-50" dirty="0">
                <a:solidFill>
                  <a:srgbClr val="212752"/>
                </a:solidFill>
                <a:latin typeface="Tahoma"/>
                <a:cs typeface="Tahoma"/>
              </a:rPr>
              <a:t>„</a:t>
            </a:r>
            <a:r>
              <a:rPr sz="3500" spc="-50" dirty="0" err="1">
                <a:solidFill>
                  <a:srgbClr val="212752"/>
                </a:solidFill>
                <a:latin typeface="Tahoma"/>
                <a:cs typeface="Tahoma"/>
              </a:rPr>
              <a:t>Pradziad</a:t>
            </a:r>
            <a:r>
              <a:rPr sz="3500" spc="-50" dirty="0">
                <a:solidFill>
                  <a:srgbClr val="212752"/>
                </a:solidFill>
                <a:latin typeface="Tahoma"/>
                <a:cs typeface="Tahoma"/>
              </a:rPr>
              <a:t>”</a:t>
            </a:r>
            <a:endParaRPr lang="pl-PL" sz="3500" spc="-50" dirty="0">
              <a:solidFill>
                <a:srgbClr val="212752"/>
              </a:solidFill>
              <a:latin typeface="Tahoma"/>
              <a:cs typeface="Tahoma"/>
            </a:endParaRPr>
          </a:p>
          <a:p>
            <a:pPr marL="469900" indent="-45720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389255" algn="l"/>
              </a:tabLst>
            </a:pPr>
            <a:r>
              <a:rPr sz="3500" spc="-55" dirty="0" err="1">
                <a:solidFill>
                  <a:srgbClr val="212752"/>
                </a:solidFill>
                <a:latin typeface="Tahoma"/>
                <a:cs typeface="Tahoma"/>
              </a:rPr>
              <a:t>Kędzierzyńsko</a:t>
            </a:r>
            <a:r>
              <a:rPr sz="3500" spc="-55" dirty="0">
                <a:solidFill>
                  <a:srgbClr val="212752"/>
                </a:solidFill>
                <a:latin typeface="Tahoma"/>
                <a:cs typeface="Tahoma"/>
              </a:rPr>
              <a:t>-Strzelecki</a:t>
            </a:r>
            <a:r>
              <a:rPr sz="3500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spc="-20" dirty="0" err="1">
                <a:solidFill>
                  <a:srgbClr val="212752"/>
                </a:solidFill>
                <a:latin typeface="Tahoma"/>
                <a:cs typeface="Tahoma"/>
              </a:rPr>
              <a:t>Subregionaln</a:t>
            </a:r>
            <a:r>
              <a:rPr lang="pl-PL" sz="3500" spc="-20" dirty="0">
                <a:solidFill>
                  <a:srgbClr val="212752"/>
                </a:solidFill>
                <a:latin typeface="Tahoma"/>
                <a:cs typeface="Tahoma"/>
              </a:rPr>
              <a:t>y</a:t>
            </a:r>
            <a:r>
              <a:rPr sz="3500" spc="-2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spc="-35" dirty="0" err="1">
                <a:solidFill>
                  <a:srgbClr val="212752"/>
                </a:solidFill>
                <a:latin typeface="Tahoma"/>
                <a:cs typeface="Tahoma"/>
              </a:rPr>
              <a:t>Obszar</a:t>
            </a:r>
            <a:r>
              <a:rPr sz="3500" spc="-2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spc="-20" dirty="0" err="1">
                <a:solidFill>
                  <a:srgbClr val="212752"/>
                </a:solidFill>
                <a:latin typeface="Tahoma"/>
                <a:cs typeface="Tahoma"/>
              </a:rPr>
              <a:t>Funkcjonaln</a:t>
            </a:r>
            <a:r>
              <a:rPr lang="pl-PL" sz="3500" spc="-20" dirty="0">
                <a:solidFill>
                  <a:srgbClr val="212752"/>
                </a:solidFill>
                <a:latin typeface="Tahoma"/>
                <a:cs typeface="Tahoma"/>
              </a:rPr>
              <a:t>y</a:t>
            </a:r>
            <a:endParaRPr sz="3500" dirty="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-2166" y="7602177"/>
            <a:ext cx="20106265" cy="3767498"/>
            <a:chOff x="-2166" y="7541058"/>
            <a:chExt cx="20106265" cy="3767498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014" y="7541058"/>
              <a:ext cx="1987645" cy="200102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54592" y="7653531"/>
              <a:ext cx="1686774" cy="23350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87037" y="7847764"/>
              <a:ext cx="3755168" cy="161860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9502119"/>
              <a:ext cx="20104099" cy="180643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-2166" y="9702926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064620" y="10251746"/>
              <a:ext cx="319405" cy="300355"/>
            </a:xfrm>
            <a:custGeom>
              <a:avLst/>
              <a:gdLst/>
              <a:ahLst/>
              <a:cxnLst/>
              <a:rect l="l" t="t" r="r" b="b"/>
              <a:pathLst>
                <a:path w="319405" h="300354">
                  <a:moveTo>
                    <a:pt x="193340" y="0"/>
                  </a:moveTo>
                  <a:lnTo>
                    <a:pt x="144309" y="10903"/>
                  </a:lnTo>
                  <a:lnTo>
                    <a:pt x="96277" y="35087"/>
                  </a:lnTo>
                  <a:lnTo>
                    <a:pt x="52976" y="71721"/>
                  </a:lnTo>
                  <a:lnTo>
                    <a:pt x="20556" y="116324"/>
                  </a:lnTo>
                  <a:lnTo>
                    <a:pt x="2826" y="162696"/>
                  </a:lnTo>
                  <a:lnTo>
                    <a:pt x="0" y="207432"/>
                  </a:lnTo>
                  <a:lnTo>
                    <a:pt x="12292" y="247126"/>
                  </a:lnTo>
                  <a:lnTo>
                    <a:pt x="39918" y="278375"/>
                  </a:lnTo>
                  <a:lnTo>
                    <a:pt x="79752" y="296524"/>
                  </a:lnTo>
                  <a:lnTo>
                    <a:pt x="126050" y="299732"/>
                  </a:lnTo>
                  <a:lnTo>
                    <a:pt x="175080" y="288828"/>
                  </a:lnTo>
                  <a:lnTo>
                    <a:pt x="223112" y="264644"/>
                  </a:lnTo>
                  <a:lnTo>
                    <a:pt x="266414" y="228010"/>
                  </a:lnTo>
                  <a:lnTo>
                    <a:pt x="298834" y="183408"/>
                  </a:lnTo>
                  <a:lnTo>
                    <a:pt x="316564" y="137038"/>
                  </a:lnTo>
                  <a:lnTo>
                    <a:pt x="319390" y="92304"/>
                  </a:lnTo>
                  <a:lnTo>
                    <a:pt x="307097" y="52609"/>
                  </a:lnTo>
                  <a:lnTo>
                    <a:pt x="279471" y="21356"/>
                  </a:lnTo>
                  <a:lnTo>
                    <a:pt x="239637" y="3207"/>
                  </a:lnTo>
                  <a:lnTo>
                    <a:pt x="1933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2000" y="10310214"/>
              <a:ext cx="141642" cy="126103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477192" y="7921181"/>
            <a:ext cx="5737148" cy="1481050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16105832" y="330088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6197191" y="10335841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9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31" name="object 39">
            <a:extLst>
              <a:ext uri="{FF2B5EF4-FFF2-40B4-BE49-F238E27FC236}">
                <a16:creationId xmlns:a16="http://schemas.microsoft.com/office/drawing/2014/main" id="{D4D855AF-7265-5724-41F1-723A59EC6976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17/33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32" name="Obraz 31">
            <a:extLst>
              <a:ext uri="{FF2B5EF4-FFF2-40B4-BE49-F238E27FC236}">
                <a16:creationId xmlns:a16="http://schemas.microsoft.com/office/drawing/2014/main" id="{DB839A6F-A5C2-EB6A-6DEA-1CAEE328E7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sp>
        <p:nvSpPr>
          <p:cNvPr id="33" name="object 66">
            <a:extLst>
              <a:ext uri="{FF2B5EF4-FFF2-40B4-BE49-F238E27FC236}">
                <a16:creationId xmlns:a16="http://schemas.microsoft.com/office/drawing/2014/main" id="{B1C77F76-0904-F9CD-CB38-F5268314AE12}"/>
              </a:ext>
            </a:extLst>
          </p:cNvPr>
          <p:cNvSpPr txBox="1"/>
          <p:nvPr/>
        </p:nvSpPr>
        <p:spPr>
          <a:xfrm>
            <a:off x="878190" y="364767"/>
            <a:ext cx="308419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240" dirty="0">
                <a:solidFill>
                  <a:srgbClr val="212752"/>
                </a:solidFill>
                <a:latin typeface="Tahoma"/>
                <a:cs typeface="Tahoma"/>
              </a:rPr>
              <a:t>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INFORMACJE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OGÓLNE</a:t>
            </a:r>
            <a:endParaRPr sz="205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object 2">
            <a:extLst>
              <a:ext uri="{FF2B5EF4-FFF2-40B4-BE49-F238E27FC236}">
                <a16:creationId xmlns:a16="http://schemas.microsoft.com/office/drawing/2014/main" id="{FE6B4D90-176B-CC67-A067-41FCE6631F21}"/>
              </a:ext>
            </a:extLst>
          </p:cNvPr>
          <p:cNvGrpSpPr/>
          <p:nvPr/>
        </p:nvGrpSpPr>
        <p:grpSpPr>
          <a:xfrm>
            <a:off x="-1498" y="9551036"/>
            <a:ext cx="20106005" cy="1818639"/>
            <a:chOff x="-1498" y="9490392"/>
            <a:chExt cx="20106005" cy="1818639"/>
          </a:xfrm>
        </p:grpSpPr>
        <p:pic>
          <p:nvPicPr>
            <p:cNvPr id="75" name="object 3">
              <a:extLst>
                <a:ext uri="{FF2B5EF4-FFF2-40B4-BE49-F238E27FC236}">
                  <a16:creationId xmlns:a16="http://schemas.microsoft.com/office/drawing/2014/main" id="{76C66A33-032C-6D45-1A7A-8B903DE8B83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76" name="object 4">
              <a:extLst>
                <a:ext uri="{FF2B5EF4-FFF2-40B4-BE49-F238E27FC236}">
                  <a16:creationId xmlns:a16="http://schemas.microsoft.com/office/drawing/2014/main" id="{51EEFAEC-469D-8D3B-25D3-050F96DC748A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">
            <a:extLst>
              <a:ext uri="{FF2B5EF4-FFF2-40B4-BE49-F238E27FC236}">
                <a16:creationId xmlns:a16="http://schemas.microsoft.com/office/drawing/2014/main" id="{946F3769-A9F4-1A3F-3CBF-C9A2691D0782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57" name="object 6">
              <a:extLst>
                <a:ext uri="{FF2B5EF4-FFF2-40B4-BE49-F238E27FC236}">
                  <a16:creationId xmlns:a16="http://schemas.microsoft.com/office/drawing/2014/main" id="{E4378849-D225-CFC3-356F-8E31682CD05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58" name="object 7">
              <a:extLst>
                <a:ext uri="{FF2B5EF4-FFF2-40B4-BE49-F238E27FC236}">
                  <a16:creationId xmlns:a16="http://schemas.microsoft.com/office/drawing/2014/main" id="{A7D48775-7B78-9C9C-747D-1B949A89ADBE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object 2"/>
          <p:cNvSpPr txBox="1"/>
          <p:nvPr/>
        </p:nvSpPr>
        <p:spPr>
          <a:xfrm>
            <a:off x="813073" y="1386339"/>
            <a:ext cx="18428335" cy="1874937"/>
          </a:xfrm>
          <a:prstGeom prst="rect">
            <a:avLst/>
          </a:prstGeom>
        </p:spPr>
        <p:txBody>
          <a:bodyPr vert="horz" wrap="square" lIns="0" tIns="391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80"/>
              </a:spcBef>
              <a:tabLst>
                <a:tab pos="891540" algn="l"/>
              </a:tabLst>
            </a:pPr>
            <a:r>
              <a:rPr sz="4950" b="1" spc="-265" dirty="0">
                <a:solidFill>
                  <a:srgbClr val="212752"/>
                </a:solidFill>
                <a:latin typeface="Tahoma"/>
                <a:cs typeface="Tahoma"/>
              </a:rPr>
              <a:t>Stan</a:t>
            </a:r>
            <a:r>
              <a:rPr sz="4950" b="1" spc="-9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60" dirty="0">
                <a:solidFill>
                  <a:srgbClr val="212752"/>
                </a:solidFill>
                <a:latin typeface="Tahoma"/>
                <a:cs typeface="Tahoma"/>
              </a:rPr>
              <a:t>mienia</a:t>
            </a:r>
            <a:r>
              <a:rPr sz="4950" b="1" spc="-8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9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4950" dirty="0">
              <a:latin typeface="Tahoma"/>
              <a:cs typeface="Tahoma"/>
            </a:endParaRPr>
          </a:p>
          <a:p>
            <a:pPr marL="37465" marR="5080">
              <a:lnSpc>
                <a:spcPct val="101299"/>
              </a:lnSpc>
              <a:spcBef>
                <a:spcPts val="1735"/>
              </a:spcBef>
            </a:pPr>
            <a:r>
              <a:rPr sz="3500" spc="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Łączna</a:t>
            </a:r>
            <a:r>
              <a:rPr sz="3500" spc="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powierzchnia</a:t>
            </a:r>
            <a:r>
              <a:rPr sz="3500" spc="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nieruchomości</a:t>
            </a:r>
            <a:r>
              <a:rPr sz="3500" spc="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5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gruntowych</a:t>
            </a:r>
            <a:r>
              <a:rPr sz="3500" spc="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10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35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dzień</a:t>
            </a:r>
            <a:r>
              <a:rPr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22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31.12.202</a:t>
            </a:r>
            <a:r>
              <a:rPr lang="pl-PL" sz="3500" spc="-22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29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r.</a:t>
            </a:r>
            <a:r>
              <a:rPr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35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wynosiła</a:t>
            </a:r>
            <a:r>
              <a:rPr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3500" b="1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918</a:t>
            </a:r>
            <a:r>
              <a:rPr sz="3500" b="1" spc="-19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pl-PL" sz="3500" b="1" spc="-19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6543</a:t>
            </a:r>
            <a:r>
              <a:rPr sz="3500" b="1" spc="-3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b="1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</a:t>
            </a: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414280" y="4716768"/>
            <a:ext cx="4848133" cy="4848225"/>
            <a:chOff x="2414280" y="4716768"/>
            <a:chExt cx="4848133" cy="4848225"/>
          </a:xfrm>
        </p:grpSpPr>
        <p:sp>
          <p:nvSpPr>
            <p:cNvPr id="4" name="object 4"/>
            <p:cNvSpPr/>
            <p:nvPr/>
          </p:nvSpPr>
          <p:spPr>
            <a:xfrm>
              <a:off x="2425618" y="4716768"/>
              <a:ext cx="4836795" cy="4848225"/>
            </a:xfrm>
            <a:custGeom>
              <a:avLst/>
              <a:gdLst/>
              <a:ahLst/>
              <a:cxnLst/>
              <a:rect l="l" t="t" r="r" b="b"/>
              <a:pathLst>
                <a:path w="4836795" h="4848225">
                  <a:moveTo>
                    <a:pt x="2412617" y="0"/>
                  </a:moveTo>
                  <a:lnTo>
                    <a:pt x="2412617" y="2423926"/>
                  </a:lnTo>
                  <a:lnTo>
                    <a:pt x="0" y="2657803"/>
                  </a:lnTo>
                  <a:lnTo>
                    <a:pt x="5157" y="2706054"/>
                  </a:lnTo>
                  <a:lnTo>
                    <a:pt x="11240" y="2753997"/>
                  </a:lnTo>
                  <a:lnTo>
                    <a:pt x="18239" y="2801626"/>
                  </a:lnTo>
                  <a:lnTo>
                    <a:pt x="26144" y="2848931"/>
                  </a:lnTo>
                  <a:lnTo>
                    <a:pt x="34946" y="2895903"/>
                  </a:lnTo>
                  <a:lnTo>
                    <a:pt x="44635" y="2942534"/>
                  </a:lnTo>
                  <a:lnTo>
                    <a:pt x="55203" y="2988816"/>
                  </a:lnTo>
                  <a:lnTo>
                    <a:pt x="66639" y="3034740"/>
                  </a:lnTo>
                  <a:lnTo>
                    <a:pt x="78934" y="3080297"/>
                  </a:lnTo>
                  <a:lnTo>
                    <a:pt x="92078" y="3125478"/>
                  </a:lnTo>
                  <a:lnTo>
                    <a:pt x="106063" y="3170276"/>
                  </a:lnTo>
                  <a:lnTo>
                    <a:pt x="120878" y="3214681"/>
                  </a:lnTo>
                  <a:lnTo>
                    <a:pt x="136515" y="3258685"/>
                  </a:lnTo>
                  <a:lnTo>
                    <a:pt x="152963" y="3302280"/>
                  </a:lnTo>
                  <a:lnTo>
                    <a:pt x="170214" y="3345456"/>
                  </a:lnTo>
                  <a:lnTo>
                    <a:pt x="188257" y="3388206"/>
                  </a:lnTo>
                  <a:lnTo>
                    <a:pt x="207084" y="3430520"/>
                  </a:lnTo>
                  <a:lnTo>
                    <a:pt x="226685" y="3472390"/>
                  </a:lnTo>
                  <a:lnTo>
                    <a:pt x="247051" y="3513807"/>
                  </a:lnTo>
                  <a:lnTo>
                    <a:pt x="268171" y="3554764"/>
                  </a:lnTo>
                  <a:lnTo>
                    <a:pt x="290037" y="3595250"/>
                  </a:lnTo>
                  <a:lnTo>
                    <a:pt x="312639" y="3635258"/>
                  </a:lnTo>
                  <a:lnTo>
                    <a:pt x="335968" y="3674780"/>
                  </a:lnTo>
                  <a:lnTo>
                    <a:pt x="360013" y="3713805"/>
                  </a:lnTo>
                  <a:lnTo>
                    <a:pt x="384767" y="3752327"/>
                  </a:lnTo>
                  <a:lnTo>
                    <a:pt x="410219" y="3790336"/>
                  </a:lnTo>
                  <a:lnTo>
                    <a:pt x="436360" y="3827824"/>
                  </a:lnTo>
                  <a:lnTo>
                    <a:pt x="463180" y="3864782"/>
                  </a:lnTo>
                  <a:lnTo>
                    <a:pt x="490670" y="3901201"/>
                  </a:lnTo>
                  <a:lnTo>
                    <a:pt x="518820" y="3937074"/>
                  </a:lnTo>
                  <a:lnTo>
                    <a:pt x="547621" y="3972391"/>
                  </a:lnTo>
                  <a:lnTo>
                    <a:pt x="577064" y="4007143"/>
                  </a:lnTo>
                  <a:lnTo>
                    <a:pt x="607139" y="4041323"/>
                  </a:lnTo>
                  <a:lnTo>
                    <a:pt x="637837" y="4074922"/>
                  </a:lnTo>
                  <a:lnTo>
                    <a:pt x="669148" y="4107930"/>
                  </a:lnTo>
                  <a:lnTo>
                    <a:pt x="701062" y="4140340"/>
                  </a:lnTo>
                  <a:lnTo>
                    <a:pt x="733571" y="4172143"/>
                  </a:lnTo>
                  <a:lnTo>
                    <a:pt x="766664" y="4203330"/>
                  </a:lnTo>
                  <a:lnTo>
                    <a:pt x="800333" y="4233893"/>
                  </a:lnTo>
                  <a:lnTo>
                    <a:pt x="834568" y="4263823"/>
                  </a:lnTo>
                  <a:lnTo>
                    <a:pt x="869359" y="4293112"/>
                  </a:lnTo>
                  <a:lnTo>
                    <a:pt x="904697" y="4321751"/>
                  </a:lnTo>
                  <a:lnTo>
                    <a:pt x="940572" y="4349730"/>
                  </a:lnTo>
                  <a:lnTo>
                    <a:pt x="976976" y="4377043"/>
                  </a:lnTo>
                  <a:lnTo>
                    <a:pt x="1013898" y="4403680"/>
                  </a:lnTo>
                  <a:lnTo>
                    <a:pt x="1051329" y="4429633"/>
                  </a:lnTo>
                  <a:lnTo>
                    <a:pt x="1089260" y="4454892"/>
                  </a:lnTo>
                  <a:lnTo>
                    <a:pt x="1127681" y="4479450"/>
                  </a:lnTo>
                  <a:lnTo>
                    <a:pt x="1166583" y="4503298"/>
                  </a:lnTo>
                  <a:lnTo>
                    <a:pt x="1205956" y="4526427"/>
                  </a:lnTo>
                  <a:lnTo>
                    <a:pt x="1245791" y="4548829"/>
                  </a:lnTo>
                  <a:lnTo>
                    <a:pt x="1286078" y="4570495"/>
                  </a:lnTo>
                  <a:lnTo>
                    <a:pt x="1326808" y="4591416"/>
                  </a:lnTo>
                  <a:lnTo>
                    <a:pt x="1367972" y="4611585"/>
                  </a:lnTo>
                  <a:lnTo>
                    <a:pt x="1409560" y="4630991"/>
                  </a:lnTo>
                  <a:lnTo>
                    <a:pt x="1451562" y="4649628"/>
                  </a:lnTo>
                  <a:lnTo>
                    <a:pt x="1493969" y="4667485"/>
                  </a:lnTo>
                  <a:lnTo>
                    <a:pt x="1536772" y="4684555"/>
                  </a:lnTo>
                  <a:lnTo>
                    <a:pt x="1579961" y="4700830"/>
                  </a:lnTo>
                  <a:lnTo>
                    <a:pt x="1623527" y="4716299"/>
                  </a:lnTo>
                  <a:lnTo>
                    <a:pt x="1667460" y="4730956"/>
                  </a:lnTo>
                  <a:lnTo>
                    <a:pt x="1711751" y="4744790"/>
                  </a:lnTo>
                  <a:lnTo>
                    <a:pt x="1756390" y="4757795"/>
                  </a:lnTo>
                  <a:lnTo>
                    <a:pt x="1801368" y="4769960"/>
                  </a:lnTo>
                  <a:lnTo>
                    <a:pt x="1846675" y="4781278"/>
                  </a:lnTo>
                  <a:lnTo>
                    <a:pt x="1892303" y="4791740"/>
                  </a:lnTo>
                  <a:lnTo>
                    <a:pt x="1938241" y="4801337"/>
                  </a:lnTo>
                  <a:lnTo>
                    <a:pt x="1984480" y="4810061"/>
                  </a:lnTo>
                  <a:lnTo>
                    <a:pt x="2031010" y="4817903"/>
                  </a:lnTo>
                  <a:lnTo>
                    <a:pt x="2077823" y="4824855"/>
                  </a:lnTo>
                  <a:lnTo>
                    <a:pt x="2124908" y="4830907"/>
                  </a:lnTo>
                  <a:lnTo>
                    <a:pt x="2172257" y="4836052"/>
                  </a:lnTo>
                  <a:lnTo>
                    <a:pt x="2219859" y="4840281"/>
                  </a:lnTo>
                  <a:lnTo>
                    <a:pt x="2267706" y="4843585"/>
                  </a:lnTo>
                  <a:lnTo>
                    <a:pt x="2315787" y="4845956"/>
                  </a:lnTo>
                  <a:lnTo>
                    <a:pt x="2364094" y="4847384"/>
                  </a:lnTo>
                  <a:lnTo>
                    <a:pt x="2412617" y="4847862"/>
                  </a:lnTo>
                  <a:lnTo>
                    <a:pt x="2460892" y="4847391"/>
                  </a:lnTo>
                  <a:lnTo>
                    <a:pt x="2508938" y="4845984"/>
                  </a:lnTo>
                  <a:lnTo>
                    <a:pt x="2556745" y="4843648"/>
                  </a:lnTo>
                  <a:lnTo>
                    <a:pt x="2604305" y="4840394"/>
                  </a:lnTo>
                  <a:lnTo>
                    <a:pt x="2651610" y="4836229"/>
                  </a:lnTo>
                  <a:lnTo>
                    <a:pt x="2698650" y="4831163"/>
                  </a:lnTo>
                  <a:lnTo>
                    <a:pt x="2745417" y="4825204"/>
                  </a:lnTo>
                  <a:lnTo>
                    <a:pt x="2791903" y="4818361"/>
                  </a:lnTo>
                  <a:lnTo>
                    <a:pt x="2838097" y="4810643"/>
                  </a:lnTo>
                  <a:lnTo>
                    <a:pt x="2883993" y="4802058"/>
                  </a:lnTo>
                  <a:lnTo>
                    <a:pt x="2929580" y="4792615"/>
                  </a:lnTo>
                  <a:lnTo>
                    <a:pt x="2974850" y="4782322"/>
                  </a:lnTo>
                  <a:lnTo>
                    <a:pt x="3019795" y="4771190"/>
                  </a:lnTo>
                  <a:lnTo>
                    <a:pt x="3064406" y="4759226"/>
                  </a:lnTo>
                  <a:lnTo>
                    <a:pt x="3108674" y="4746438"/>
                  </a:lnTo>
                  <a:lnTo>
                    <a:pt x="3152590" y="4732837"/>
                  </a:lnTo>
                  <a:lnTo>
                    <a:pt x="3196146" y="4718429"/>
                  </a:lnTo>
                  <a:lnTo>
                    <a:pt x="3239332" y="4703225"/>
                  </a:lnTo>
                  <a:lnTo>
                    <a:pt x="3282141" y="4687233"/>
                  </a:lnTo>
                  <a:lnTo>
                    <a:pt x="3324563" y="4670462"/>
                  </a:lnTo>
                  <a:lnTo>
                    <a:pt x="3366590" y="4652920"/>
                  </a:lnTo>
                  <a:lnTo>
                    <a:pt x="3408213" y="4634616"/>
                  </a:lnTo>
                  <a:lnTo>
                    <a:pt x="3449423" y="4615559"/>
                  </a:lnTo>
                  <a:lnTo>
                    <a:pt x="3490211" y="4595758"/>
                  </a:lnTo>
                  <a:lnTo>
                    <a:pt x="3530569" y="4575220"/>
                  </a:lnTo>
                  <a:lnTo>
                    <a:pt x="3570489" y="4553956"/>
                  </a:lnTo>
                  <a:lnTo>
                    <a:pt x="3609960" y="4531974"/>
                  </a:lnTo>
                  <a:lnTo>
                    <a:pt x="3648975" y="4509282"/>
                  </a:lnTo>
                  <a:lnTo>
                    <a:pt x="3687525" y="4485889"/>
                  </a:lnTo>
                  <a:lnTo>
                    <a:pt x="3725601" y="4461804"/>
                  </a:lnTo>
                  <a:lnTo>
                    <a:pt x="3763195" y="4437036"/>
                  </a:lnTo>
                  <a:lnTo>
                    <a:pt x="3800297" y="4411593"/>
                  </a:lnTo>
                  <a:lnTo>
                    <a:pt x="3836899" y="4385484"/>
                  </a:lnTo>
                  <a:lnTo>
                    <a:pt x="3872992" y="4358718"/>
                  </a:lnTo>
                  <a:lnTo>
                    <a:pt x="3908568" y="4331304"/>
                  </a:lnTo>
                  <a:lnTo>
                    <a:pt x="3943618" y="4303250"/>
                  </a:lnTo>
                  <a:lnTo>
                    <a:pt x="3978132" y="4274565"/>
                  </a:lnTo>
                  <a:lnTo>
                    <a:pt x="4012103" y="4245257"/>
                  </a:lnTo>
                  <a:lnTo>
                    <a:pt x="4045522" y="4215336"/>
                  </a:lnTo>
                  <a:lnTo>
                    <a:pt x="4078379" y="4184811"/>
                  </a:lnTo>
                  <a:lnTo>
                    <a:pt x="4110666" y="4153689"/>
                  </a:lnTo>
                  <a:lnTo>
                    <a:pt x="4142375" y="4121980"/>
                  </a:lnTo>
                  <a:lnTo>
                    <a:pt x="4173497" y="4089693"/>
                  </a:lnTo>
                  <a:lnTo>
                    <a:pt x="4204022" y="4056835"/>
                  </a:lnTo>
                  <a:lnTo>
                    <a:pt x="4233943" y="4023416"/>
                  </a:lnTo>
                  <a:lnTo>
                    <a:pt x="4263250" y="3989445"/>
                  </a:lnTo>
                  <a:lnTo>
                    <a:pt x="4291935" y="3954931"/>
                  </a:lnTo>
                  <a:lnTo>
                    <a:pt x="4319989" y="3919881"/>
                  </a:lnTo>
                  <a:lnTo>
                    <a:pt x="4347403" y="3884305"/>
                  </a:lnTo>
                  <a:lnTo>
                    <a:pt x="4374169" y="3848211"/>
                  </a:lnTo>
                  <a:lnTo>
                    <a:pt x="4400277" y="3811609"/>
                  </a:lnTo>
                  <a:lnTo>
                    <a:pt x="4425720" y="3774507"/>
                  </a:lnTo>
                  <a:lnTo>
                    <a:pt x="4450488" y="3736913"/>
                  </a:lnTo>
                  <a:lnTo>
                    <a:pt x="4474573" y="3698837"/>
                  </a:lnTo>
                  <a:lnTo>
                    <a:pt x="4497965" y="3660287"/>
                  </a:lnTo>
                  <a:lnTo>
                    <a:pt x="4520657" y="3621271"/>
                  </a:lnTo>
                  <a:lnTo>
                    <a:pt x="4542639" y="3581800"/>
                  </a:lnTo>
                  <a:lnTo>
                    <a:pt x="4563904" y="3541880"/>
                  </a:lnTo>
                  <a:lnTo>
                    <a:pt x="4584441" y="3501522"/>
                  </a:lnTo>
                  <a:lnTo>
                    <a:pt x="4604242" y="3460733"/>
                  </a:lnTo>
                  <a:lnTo>
                    <a:pt x="4623299" y="3419523"/>
                  </a:lnTo>
                  <a:lnTo>
                    <a:pt x="4641603" y="3377900"/>
                  </a:lnTo>
                  <a:lnTo>
                    <a:pt x="4659145" y="3335873"/>
                  </a:lnTo>
                  <a:lnTo>
                    <a:pt x="4675916" y="3293451"/>
                  </a:lnTo>
                  <a:lnTo>
                    <a:pt x="4691908" y="3250642"/>
                  </a:lnTo>
                  <a:lnTo>
                    <a:pt x="4707112" y="3207455"/>
                  </a:lnTo>
                  <a:lnTo>
                    <a:pt x="4721519" y="3163900"/>
                  </a:lnTo>
                  <a:lnTo>
                    <a:pt x="4735120" y="3119983"/>
                  </a:lnTo>
                  <a:lnTo>
                    <a:pt x="4747907" y="3075715"/>
                  </a:lnTo>
                  <a:lnTo>
                    <a:pt x="4759872" y="3031105"/>
                  </a:lnTo>
                  <a:lnTo>
                    <a:pt x="4771004" y="2986159"/>
                  </a:lnTo>
                  <a:lnTo>
                    <a:pt x="4781296" y="2940889"/>
                  </a:lnTo>
                  <a:lnTo>
                    <a:pt x="4790739" y="2895301"/>
                  </a:lnTo>
                  <a:lnTo>
                    <a:pt x="4799324" y="2849406"/>
                  </a:lnTo>
                  <a:lnTo>
                    <a:pt x="4807042" y="2803211"/>
                  </a:lnTo>
                  <a:lnTo>
                    <a:pt x="4813885" y="2756726"/>
                  </a:lnTo>
                  <a:lnTo>
                    <a:pt x="4819844" y="2709959"/>
                  </a:lnTo>
                  <a:lnTo>
                    <a:pt x="4824910" y="2662919"/>
                  </a:lnTo>
                  <a:lnTo>
                    <a:pt x="4829075" y="2615614"/>
                  </a:lnTo>
                  <a:lnTo>
                    <a:pt x="4832329" y="2568054"/>
                  </a:lnTo>
                  <a:lnTo>
                    <a:pt x="4834665" y="2520246"/>
                  </a:lnTo>
                  <a:lnTo>
                    <a:pt x="4836072" y="2472201"/>
                  </a:lnTo>
                  <a:lnTo>
                    <a:pt x="4836543" y="2423926"/>
                  </a:lnTo>
                  <a:lnTo>
                    <a:pt x="4836072" y="2375651"/>
                  </a:lnTo>
                  <a:lnTo>
                    <a:pt x="4834665" y="2327606"/>
                  </a:lnTo>
                  <a:lnTo>
                    <a:pt x="4832329" y="2279799"/>
                  </a:lnTo>
                  <a:lnTo>
                    <a:pt x="4829075" y="2232239"/>
                  </a:lnTo>
                  <a:lnTo>
                    <a:pt x="4824910" y="2184935"/>
                  </a:lnTo>
                  <a:lnTo>
                    <a:pt x="4819844" y="2137895"/>
                  </a:lnTo>
                  <a:lnTo>
                    <a:pt x="4813885" y="2091128"/>
                  </a:lnTo>
                  <a:lnTo>
                    <a:pt x="4807042" y="2044643"/>
                  </a:lnTo>
                  <a:lnTo>
                    <a:pt x="4799324" y="1998448"/>
                  </a:lnTo>
                  <a:lnTo>
                    <a:pt x="4790739" y="1952553"/>
                  </a:lnTo>
                  <a:lnTo>
                    <a:pt x="4781296" y="1906966"/>
                  </a:lnTo>
                  <a:lnTo>
                    <a:pt x="4771004" y="1861696"/>
                  </a:lnTo>
                  <a:lnTo>
                    <a:pt x="4759872" y="1816751"/>
                  </a:lnTo>
                  <a:lnTo>
                    <a:pt x="4747907" y="1772140"/>
                  </a:lnTo>
                  <a:lnTo>
                    <a:pt x="4735120" y="1727873"/>
                  </a:lnTo>
                  <a:lnTo>
                    <a:pt x="4721519" y="1683957"/>
                  </a:lnTo>
                  <a:lnTo>
                    <a:pt x="4707112" y="1640401"/>
                  </a:lnTo>
                  <a:lnTo>
                    <a:pt x="4691908" y="1597215"/>
                  </a:lnTo>
                  <a:lnTo>
                    <a:pt x="4675916" y="1554406"/>
                  </a:lnTo>
                  <a:lnTo>
                    <a:pt x="4659145" y="1511984"/>
                  </a:lnTo>
                  <a:lnTo>
                    <a:pt x="4641603" y="1469957"/>
                  </a:lnTo>
                  <a:lnTo>
                    <a:pt x="4623299" y="1428335"/>
                  </a:lnTo>
                  <a:lnTo>
                    <a:pt x="4604242" y="1387125"/>
                  </a:lnTo>
                  <a:lnTo>
                    <a:pt x="4584441" y="1346336"/>
                  </a:lnTo>
                  <a:lnTo>
                    <a:pt x="4563904" y="1305978"/>
                  </a:lnTo>
                  <a:lnTo>
                    <a:pt x="4542639" y="1266059"/>
                  </a:lnTo>
                  <a:lnTo>
                    <a:pt x="4520657" y="1226587"/>
                  </a:lnTo>
                  <a:lnTo>
                    <a:pt x="4497965" y="1187572"/>
                  </a:lnTo>
                  <a:lnTo>
                    <a:pt x="4474573" y="1149022"/>
                  </a:lnTo>
                  <a:lnTo>
                    <a:pt x="4450488" y="1110946"/>
                  </a:lnTo>
                  <a:lnTo>
                    <a:pt x="4425720" y="1073353"/>
                  </a:lnTo>
                  <a:lnTo>
                    <a:pt x="4400277" y="1036250"/>
                  </a:lnTo>
                  <a:lnTo>
                    <a:pt x="4374169" y="999648"/>
                  </a:lnTo>
                  <a:lnTo>
                    <a:pt x="4347403" y="963555"/>
                  </a:lnTo>
                  <a:lnTo>
                    <a:pt x="4319989" y="927979"/>
                  </a:lnTo>
                  <a:lnTo>
                    <a:pt x="4291935" y="892929"/>
                  </a:lnTo>
                  <a:lnTo>
                    <a:pt x="4263250" y="858415"/>
                  </a:lnTo>
                  <a:lnTo>
                    <a:pt x="4233943" y="824444"/>
                  </a:lnTo>
                  <a:lnTo>
                    <a:pt x="4204022" y="791025"/>
                  </a:lnTo>
                  <a:lnTo>
                    <a:pt x="4173497" y="758168"/>
                  </a:lnTo>
                  <a:lnTo>
                    <a:pt x="4142375" y="725880"/>
                  </a:lnTo>
                  <a:lnTo>
                    <a:pt x="4110666" y="694171"/>
                  </a:lnTo>
                  <a:lnTo>
                    <a:pt x="4078379" y="663050"/>
                  </a:lnTo>
                  <a:lnTo>
                    <a:pt x="4045522" y="632524"/>
                  </a:lnTo>
                  <a:lnTo>
                    <a:pt x="4012103" y="602604"/>
                  </a:lnTo>
                  <a:lnTo>
                    <a:pt x="3978132" y="573296"/>
                  </a:lnTo>
                  <a:lnTo>
                    <a:pt x="3943618" y="544611"/>
                  </a:lnTo>
                  <a:lnTo>
                    <a:pt x="3908568" y="516557"/>
                  </a:lnTo>
                  <a:lnTo>
                    <a:pt x="3872992" y="489143"/>
                  </a:lnTo>
                  <a:lnTo>
                    <a:pt x="3836899" y="462377"/>
                  </a:lnTo>
                  <a:lnTo>
                    <a:pt x="3800297" y="436269"/>
                  </a:lnTo>
                  <a:lnTo>
                    <a:pt x="3763195" y="410826"/>
                  </a:lnTo>
                  <a:lnTo>
                    <a:pt x="3725601" y="386058"/>
                  </a:lnTo>
                  <a:lnTo>
                    <a:pt x="3687525" y="361973"/>
                  </a:lnTo>
                  <a:lnTo>
                    <a:pt x="3648975" y="338580"/>
                  </a:lnTo>
                  <a:lnTo>
                    <a:pt x="3609960" y="315888"/>
                  </a:lnTo>
                  <a:lnTo>
                    <a:pt x="3570489" y="293906"/>
                  </a:lnTo>
                  <a:lnTo>
                    <a:pt x="3530569" y="272641"/>
                  </a:lnTo>
                  <a:lnTo>
                    <a:pt x="3490211" y="252104"/>
                  </a:lnTo>
                  <a:lnTo>
                    <a:pt x="3449423" y="232303"/>
                  </a:lnTo>
                  <a:lnTo>
                    <a:pt x="3408213" y="213246"/>
                  </a:lnTo>
                  <a:lnTo>
                    <a:pt x="3366590" y="194942"/>
                  </a:lnTo>
                  <a:lnTo>
                    <a:pt x="3324563" y="177400"/>
                  </a:lnTo>
                  <a:lnTo>
                    <a:pt x="3282141" y="160628"/>
                  </a:lnTo>
                  <a:lnTo>
                    <a:pt x="3239332" y="144636"/>
                  </a:lnTo>
                  <a:lnTo>
                    <a:pt x="3196146" y="129432"/>
                  </a:lnTo>
                  <a:lnTo>
                    <a:pt x="3152590" y="115025"/>
                  </a:lnTo>
                  <a:lnTo>
                    <a:pt x="3108674" y="101424"/>
                  </a:lnTo>
                  <a:lnTo>
                    <a:pt x="3064406" y="88636"/>
                  </a:lnTo>
                  <a:lnTo>
                    <a:pt x="3019795" y="76672"/>
                  </a:lnTo>
                  <a:lnTo>
                    <a:pt x="2974850" y="65539"/>
                  </a:lnTo>
                  <a:lnTo>
                    <a:pt x="2929580" y="55247"/>
                  </a:lnTo>
                  <a:lnTo>
                    <a:pt x="2883993" y="45804"/>
                  </a:lnTo>
                  <a:lnTo>
                    <a:pt x="2838097" y="37219"/>
                  </a:lnTo>
                  <a:lnTo>
                    <a:pt x="2791903" y="29501"/>
                  </a:lnTo>
                  <a:lnTo>
                    <a:pt x="2745417" y="22658"/>
                  </a:lnTo>
                  <a:lnTo>
                    <a:pt x="2698650" y="16699"/>
                  </a:lnTo>
                  <a:lnTo>
                    <a:pt x="2651610" y="11633"/>
                  </a:lnTo>
                  <a:lnTo>
                    <a:pt x="2604305" y="7468"/>
                  </a:lnTo>
                  <a:lnTo>
                    <a:pt x="2556745" y="4214"/>
                  </a:lnTo>
                  <a:lnTo>
                    <a:pt x="2508938" y="1878"/>
                  </a:lnTo>
                  <a:lnTo>
                    <a:pt x="2460892" y="471"/>
                  </a:lnTo>
                  <a:lnTo>
                    <a:pt x="2412617" y="0"/>
                  </a:lnTo>
                  <a:close/>
                </a:path>
              </a:pathLst>
            </a:custGeom>
            <a:solidFill>
              <a:srgbClr val="4472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414280" y="5040798"/>
              <a:ext cx="2424430" cy="2334260"/>
            </a:xfrm>
            <a:custGeom>
              <a:avLst/>
              <a:gdLst/>
              <a:ahLst/>
              <a:cxnLst/>
              <a:rect l="l" t="t" r="r" b="b"/>
              <a:pathLst>
                <a:path w="2424429" h="2334259">
                  <a:moveTo>
                    <a:pt x="1213235" y="0"/>
                  </a:moveTo>
                  <a:lnTo>
                    <a:pt x="1170948" y="24951"/>
                  </a:lnTo>
                  <a:lnTo>
                    <a:pt x="1129299" y="50670"/>
                  </a:lnTo>
                  <a:lnTo>
                    <a:pt x="1088293" y="77146"/>
                  </a:lnTo>
                  <a:lnTo>
                    <a:pt x="1047937" y="104364"/>
                  </a:lnTo>
                  <a:lnTo>
                    <a:pt x="1008238" y="132314"/>
                  </a:lnTo>
                  <a:lnTo>
                    <a:pt x="969201" y="160982"/>
                  </a:lnTo>
                  <a:lnTo>
                    <a:pt x="930834" y="190357"/>
                  </a:lnTo>
                  <a:lnTo>
                    <a:pt x="893142" y="220425"/>
                  </a:lnTo>
                  <a:lnTo>
                    <a:pt x="856132" y="251174"/>
                  </a:lnTo>
                  <a:lnTo>
                    <a:pt x="819811" y="282592"/>
                  </a:lnTo>
                  <a:lnTo>
                    <a:pt x="784184" y="314667"/>
                  </a:lnTo>
                  <a:lnTo>
                    <a:pt x="749259" y="347386"/>
                  </a:lnTo>
                  <a:lnTo>
                    <a:pt x="715041" y="380736"/>
                  </a:lnTo>
                  <a:lnTo>
                    <a:pt x="681538" y="414705"/>
                  </a:lnTo>
                  <a:lnTo>
                    <a:pt x="648754" y="449281"/>
                  </a:lnTo>
                  <a:lnTo>
                    <a:pt x="616698" y="484452"/>
                  </a:lnTo>
                  <a:lnTo>
                    <a:pt x="585374" y="520204"/>
                  </a:lnTo>
                  <a:lnTo>
                    <a:pt x="554791" y="556526"/>
                  </a:lnTo>
                  <a:lnTo>
                    <a:pt x="524953" y="593405"/>
                  </a:lnTo>
                  <a:lnTo>
                    <a:pt x="495867" y="630828"/>
                  </a:lnTo>
                  <a:lnTo>
                    <a:pt x="467541" y="668784"/>
                  </a:lnTo>
                  <a:lnTo>
                    <a:pt x="439979" y="707259"/>
                  </a:lnTo>
                  <a:lnTo>
                    <a:pt x="413189" y="746242"/>
                  </a:lnTo>
                  <a:lnTo>
                    <a:pt x="387177" y="785720"/>
                  </a:lnTo>
                  <a:lnTo>
                    <a:pt x="361950" y="825681"/>
                  </a:lnTo>
                  <a:lnTo>
                    <a:pt x="337513" y="866111"/>
                  </a:lnTo>
                  <a:lnTo>
                    <a:pt x="313873" y="906999"/>
                  </a:lnTo>
                  <a:lnTo>
                    <a:pt x="291037" y="948333"/>
                  </a:lnTo>
                  <a:lnTo>
                    <a:pt x="269011" y="990099"/>
                  </a:lnTo>
                  <a:lnTo>
                    <a:pt x="247801" y="1032286"/>
                  </a:lnTo>
                  <a:lnTo>
                    <a:pt x="227414" y="1074880"/>
                  </a:lnTo>
                  <a:lnTo>
                    <a:pt x="207856" y="1117871"/>
                  </a:lnTo>
                  <a:lnTo>
                    <a:pt x="189134" y="1161244"/>
                  </a:lnTo>
                  <a:lnTo>
                    <a:pt x="171253" y="1204988"/>
                  </a:lnTo>
                  <a:lnTo>
                    <a:pt x="154221" y="1249091"/>
                  </a:lnTo>
                  <a:lnTo>
                    <a:pt x="138043" y="1293539"/>
                  </a:lnTo>
                  <a:lnTo>
                    <a:pt x="122727" y="1338321"/>
                  </a:lnTo>
                  <a:lnTo>
                    <a:pt x="108278" y="1383424"/>
                  </a:lnTo>
                  <a:lnTo>
                    <a:pt x="94704" y="1428835"/>
                  </a:lnTo>
                  <a:lnTo>
                    <a:pt x="82009" y="1474543"/>
                  </a:lnTo>
                  <a:lnTo>
                    <a:pt x="70201" y="1520534"/>
                  </a:lnTo>
                  <a:lnTo>
                    <a:pt x="59286" y="1566797"/>
                  </a:lnTo>
                  <a:lnTo>
                    <a:pt x="49271" y="1613319"/>
                  </a:lnTo>
                  <a:lnTo>
                    <a:pt x="40162" y="1660087"/>
                  </a:lnTo>
                  <a:lnTo>
                    <a:pt x="31965" y="1707090"/>
                  </a:lnTo>
                  <a:lnTo>
                    <a:pt x="24687" y="1754314"/>
                  </a:lnTo>
                  <a:lnTo>
                    <a:pt x="18333" y="1801747"/>
                  </a:lnTo>
                  <a:lnTo>
                    <a:pt x="12912" y="1849377"/>
                  </a:lnTo>
                  <a:lnTo>
                    <a:pt x="8428" y="1897192"/>
                  </a:lnTo>
                  <a:lnTo>
                    <a:pt x="4888" y="1945178"/>
                  </a:lnTo>
                  <a:lnTo>
                    <a:pt x="2300" y="1993324"/>
                  </a:lnTo>
                  <a:lnTo>
                    <a:pt x="668" y="2041618"/>
                  </a:lnTo>
                  <a:lnTo>
                    <a:pt x="0" y="2090045"/>
                  </a:lnTo>
                  <a:lnTo>
                    <a:pt x="301" y="2138596"/>
                  </a:lnTo>
                  <a:lnTo>
                    <a:pt x="1579" y="2187256"/>
                  </a:lnTo>
                  <a:lnTo>
                    <a:pt x="3839" y="2236013"/>
                  </a:lnTo>
                  <a:lnTo>
                    <a:pt x="7089" y="2284856"/>
                  </a:lnTo>
                  <a:lnTo>
                    <a:pt x="11334" y="2333771"/>
                  </a:lnTo>
                  <a:lnTo>
                    <a:pt x="2423952" y="2099894"/>
                  </a:lnTo>
                  <a:lnTo>
                    <a:pt x="1213235" y="0"/>
                  </a:lnTo>
                  <a:close/>
                </a:path>
              </a:pathLst>
            </a:custGeom>
            <a:solidFill>
              <a:srgbClr val="E2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414280" y="5040798"/>
              <a:ext cx="2424430" cy="2334260"/>
            </a:xfrm>
            <a:custGeom>
              <a:avLst/>
              <a:gdLst/>
              <a:ahLst/>
              <a:cxnLst/>
              <a:rect l="l" t="t" r="r" b="b"/>
              <a:pathLst>
                <a:path w="2424429" h="2334259">
                  <a:moveTo>
                    <a:pt x="11334" y="2333771"/>
                  </a:moveTo>
                  <a:lnTo>
                    <a:pt x="7089" y="2284856"/>
                  </a:lnTo>
                  <a:lnTo>
                    <a:pt x="3839" y="2236013"/>
                  </a:lnTo>
                  <a:lnTo>
                    <a:pt x="1579" y="2187256"/>
                  </a:lnTo>
                  <a:lnTo>
                    <a:pt x="301" y="2138596"/>
                  </a:lnTo>
                  <a:lnTo>
                    <a:pt x="0" y="2090045"/>
                  </a:lnTo>
                  <a:lnTo>
                    <a:pt x="668" y="2041618"/>
                  </a:lnTo>
                  <a:lnTo>
                    <a:pt x="2300" y="1993324"/>
                  </a:lnTo>
                  <a:lnTo>
                    <a:pt x="4888" y="1945178"/>
                  </a:lnTo>
                  <a:lnTo>
                    <a:pt x="8428" y="1897192"/>
                  </a:lnTo>
                  <a:lnTo>
                    <a:pt x="12912" y="1849377"/>
                  </a:lnTo>
                  <a:lnTo>
                    <a:pt x="18333" y="1801747"/>
                  </a:lnTo>
                  <a:lnTo>
                    <a:pt x="24687" y="1754314"/>
                  </a:lnTo>
                  <a:lnTo>
                    <a:pt x="31965" y="1707090"/>
                  </a:lnTo>
                  <a:lnTo>
                    <a:pt x="40162" y="1660087"/>
                  </a:lnTo>
                  <a:lnTo>
                    <a:pt x="49271" y="1613319"/>
                  </a:lnTo>
                  <a:lnTo>
                    <a:pt x="59286" y="1566797"/>
                  </a:lnTo>
                  <a:lnTo>
                    <a:pt x="70201" y="1520534"/>
                  </a:lnTo>
                  <a:lnTo>
                    <a:pt x="82009" y="1474543"/>
                  </a:lnTo>
                  <a:lnTo>
                    <a:pt x="94704" y="1428835"/>
                  </a:lnTo>
                  <a:lnTo>
                    <a:pt x="108278" y="1383424"/>
                  </a:lnTo>
                  <a:lnTo>
                    <a:pt x="122727" y="1338321"/>
                  </a:lnTo>
                  <a:lnTo>
                    <a:pt x="138043" y="1293539"/>
                  </a:lnTo>
                  <a:lnTo>
                    <a:pt x="154221" y="1249091"/>
                  </a:lnTo>
                  <a:lnTo>
                    <a:pt x="171253" y="1204988"/>
                  </a:lnTo>
                  <a:lnTo>
                    <a:pt x="189134" y="1161244"/>
                  </a:lnTo>
                  <a:lnTo>
                    <a:pt x="207856" y="1117871"/>
                  </a:lnTo>
                  <a:lnTo>
                    <a:pt x="227414" y="1074880"/>
                  </a:lnTo>
                  <a:lnTo>
                    <a:pt x="247801" y="1032286"/>
                  </a:lnTo>
                  <a:lnTo>
                    <a:pt x="269011" y="990099"/>
                  </a:lnTo>
                  <a:lnTo>
                    <a:pt x="291037" y="948333"/>
                  </a:lnTo>
                  <a:lnTo>
                    <a:pt x="313873" y="906999"/>
                  </a:lnTo>
                  <a:lnTo>
                    <a:pt x="337513" y="866111"/>
                  </a:lnTo>
                  <a:lnTo>
                    <a:pt x="361950" y="825681"/>
                  </a:lnTo>
                  <a:lnTo>
                    <a:pt x="387177" y="785720"/>
                  </a:lnTo>
                  <a:lnTo>
                    <a:pt x="413189" y="746242"/>
                  </a:lnTo>
                  <a:lnTo>
                    <a:pt x="439979" y="707259"/>
                  </a:lnTo>
                  <a:lnTo>
                    <a:pt x="467541" y="668784"/>
                  </a:lnTo>
                  <a:lnTo>
                    <a:pt x="495867" y="630828"/>
                  </a:lnTo>
                  <a:lnTo>
                    <a:pt x="524953" y="593405"/>
                  </a:lnTo>
                  <a:lnTo>
                    <a:pt x="554791" y="556526"/>
                  </a:lnTo>
                  <a:lnTo>
                    <a:pt x="585374" y="520204"/>
                  </a:lnTo>
                  <a:lnTo>
                    <a:pt x="616698" y="484452"/>
                  </a:lnTo>
                  <a:lnTo>
                    <a:pt x="648754" y="449281"/>
                  </a:lnTo>
                  <a:lnTo>
                    <a:pt x="681538" y="414705"/>
                  </a:lnTo>
                  <a:lnTo>
                    <a:pt x="715041" y="380736"/>
                  </a:lnTo>
                  <a:lnTo>
                    <a:pt x="749259" y="347386"/>
                  </a:lnTo>
                  <a:lnTo>
                    <a:pt x="784184" y="314667"/>
                  </a:lnTo>
                  <a:lnTo>
                    <a:pt x="819811" y="282592"/>
                  </a:lnTo>
                  <a:lnTo>
                    <a:pt x="856132" y="251174"/>
                  </a:lnTo>
                  <a:lnTo>
                    <a:pt x="893142" y="220425"/>
                  </a:lnTo>
                  <a:lnTo>
                    <a:pt x="930834" y="190357"/>
                  </a:lnTo>
                  <a:lnTo>
                    <a:pt x="969201" y="160982"/>
                  </a:lnTo>
                  <a:lnTo>
                    <a:pt x="1008238" y="132314"/>
                  </a:lnTo>
                  <a:lnTo>
                    <a:pt x="1047937" y="104364"/>
                  </a:lnTo>
                  <a:lnTo>
                    <a:pt x="1088293" y="77146"/>
                  </a:lnTo>
                  <a:lnTo>
                    <a:pt x="1129299" y="50670"/>
                  </a:lnTo>
                  <a:lnTo>
                    <a:pt x="1170948" y="24951"/>
                  </a:lnTo>
                  <a:lnTo>
                    <a:pt x="1213235" y="0"/>
                  </a:lnTo>
                  <a:lnTo>
                    <a:pt x="2423952" y="2099894"/>
                  </a:lnTo>
                  <a:lnTo>
                    <a:pt x="11334" y="2333771"/>
                  </a:lnTo>
                  <a:close/>
                </a:path>
              </a:pathLst>
            </a:custGeom>
            <a:ln w="157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627512" y="4716775"/>
              <a:ext cx="1210945" cy="2424430"/>
            </a:xfrm>
            <a:custGeom>
              <a:avLst/>
              <a:gdLst/>
              <a:ahLst/>
              <a:cxnLst/>
              <a:rect l="l" t="t" r="r" b="b"/>
              <a:pathLst>
                <a:path w="1210945" h="2424429">
                  <a:moveTo>
                    <a:pt x="1202685" y="0"/>
                  </a:moveTo>
                  <a:lnTo>
                    <a:pt x="1152051" y="697"/>
                  </a:lnTo>
                  <a:lnTo>
                    <a:pt x="1101507" y="2448"/>
                  </a:lnTo>
                  <a:lnTo>
                    <a:pt x="1051068" y="5250"/>
                  </a:lnTo>
                  <a:lnTo>
                    <a:pt x="1000751" y="9098"/>
                  </a:lnTo>
                  <a:lnTo>
                    <a:pt x="950570" y="13988"/>
                  </a:lnTo>
                  <a:lnTo>
                    <a:pt x="900543" y="19915"/>
                  </a:lnTo>
                  <a:lnTo>
                    <a:pt x="850683" y="26876"/>
                  </a:lnTo>
                  <a:lnTo>
                    <a:pt x="801008" y="34865"/>
                  </a:lnTo>
                  <a:lnTo>
                    <a:pt x="751533" y="43880"/>
                  </a:lnTo>
                  <a:lnTo>
                    <a:pt x="702274" y="53915"/>
                  </a:lnTo>
                  <a:lnTo>
                    <a:pt x="653247" y="64966"/>
                  </a:lnTo>
                  <a:lnTo>
                    <a:pt x="604467" y="77029"/>
                  </a:lnTo>
                  <a:lnTo>
                    <a:pt x="555950" y="90101"/>
                  </a:lnTo>
                  <a:lnTo>
                    <a:pt x="507711" y="104176"/>
                  </a:lnTo>
                  <a:lnTo>
                    <a:pt x="459768" y="119250"/>
                  </a:lnTo>
                  <a:lnTo>
                    <a:pt x="412134" y="135319"/>
                  </a:lnTo>
                  <a:lnTo>
                    <a:pt x="364827" y="152379"/>
                  </a:lnTo>
                  <a:lnTo>
                    <a:pt x="317862" y="170426"/>
                  </a:lnTo>
                  <a:lnTo>
                    <a:pt x="271254" y="189455"/>
                  </a:lnTo>
                  <a:lnTo>
                    <a:pt x="225019" y="209462"/>
                  </a:lnTo>
                  <a:lnTo>
                    <a:pt x="179174" y="230443"/>
                  </a:lnTo>
                  <a:lnTo>
                    <a:pt x="133734" y="252394"/>
                  </a:lnTo>
                  <a:lnTo>
                    <a:pt x="88714" y="275310"/>
                  </a:lnTo>
                  <a:lnTo>
                    <a:pt x="44131" y="299187"/>
                  </a:lnTo>
                  <a:lnTo>
                    <a:pt x="0" y="324021"/>
                  </a:lnTo>
                  <a:lnTo>
                    <a:pt x="1210727" y="2423915"/>
                  </a:lnTo>
                  <a:lnTo>
                    <a:pt x="1202685" y="0"/>
                  </a:lnTo>
                  <a:close/>
                </a:path>
              </a:pathLst>
            </a:custGeom>
            <a:solidFill>
              <a:srgbClr val="9A9A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627512" y="4716775"/>
              <a:ext cx="1210945" cy="2424430"/>
            </a:xfrm>
            <a:custGeom>
              <a:avLst/>
              <a:gdLst/>
              <a:ahLst/>
              <a:cxnLst/>
              <a:rect l="l" t="t" r="r" b="b"/>
              <a:pathLst>
                <a:path w="1210945" h="2424429">
                  <a:moveTo>
                    <a:pt x="0" y="324021"/>
                  </a:moveTo>
                  <a:lnTo>
                    <a:pt x="44131" y="299187"/>
                  </a:lnTo>
                  <a:lnTo>
                    <a:pt x="88714" y="275310"/>
                  </a:lnTo>
                  <a:lnTo>
                    <a:pt x="133734" y="252394"/>
                  </a:lnTo>
                  <a:lnTo>
                    <a:pt x="179174" y="230443"/>
                  </a:lnTo>
                  <a:lnTo>
                    <a:pt x="225019" y="209462"/>
                  </a:lnTo>
                  <a:lnTo>
                    <a:pt x="271254" y="189455"/>
                  </a:lnTo>
                  <a:lnTo>
                    <a:pt x="317862" y="170426"/>
                  </a:lnTo>
                  <a:lnTo>
                    <a:pt x="364827" y="152379"/>
                  </a:lnTo>
                  <a:lnTo>
                    <a:pt x="412134" y="135319"/>
                  </a:lnTo>
                  <a:lnTo>
                    <a:pt x="459768" y="119250"/>
                  </a:lnTo>
                  <a:lnTo>
                    <a:pt x="507711" y="104176"/>
                  </a:lnTo>
                  <a:lnTo>
                    <a:pt x="555950" y="90101"/>
                  </a:lnTo>
                  <a:lnTo>
                    <a:pt x="604467" y="77029"/>
                  </a:lnTo>
                  <a:lnTo>
                    <a:pt x="653247" y="64966"/>
                  </a:lnTo>
                  <a:lnTo>
                    <a:pt x="702274" y="53915"/>
                  </a:lnTo>
                  <a:lnTo>
                    <a:pt x="751533" y="43880"/>
                  </a:lnTo>
                  <a:lnTo>
                    <a:pt x="801008" y="34865"/>
                  </a:lnTo>
                  <a:lnTo>
                    <a:pt x="850683" y="26876"/>
                  </a:lnTo>
                  <a:lnTo>
                    <a:pt x="900543" y="19915"/>
                  </a:lnTo>
                  <a:lnTo>
                    <a:pt x="950570" y="13988"/>
                  </a:lnTo>
                  <a:lnTo>
                    <a:pt x="1000751" y="9098"/>
                  </a:lnTo>
                  <a:lnTo>
                    <a:pt x="1051068" y="5250"/>
                  </a:lnTo>
                  <a:lnTo>
                    <a:pt x="1101507" y="2448"/>
                  </a:lnTo>
                  <a:lnTo>
                    <a:pt x="1152051" y="697"/>
                  </a:lnTo>
                  <a:lnTo>
                    <a:pt x="1202685" y="0"/>
                  </a:lnTo>
                  <a:lnTo>
                    <a:pt x="1210727" y="2423915"/>
                  </a:lnTo>
                  <a:lnTo>
                    <a:pt x="0" y="324021"/>
                  </a:lnTo>
                  <a:close/>
                </a:path>
              </a:pathLst>
            </a:custGeom>
            <a:ln w="157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830193" y="4716773"/>
              <a:ext cx="8255" cy="2424430"/>
            </a:xfrm>
            <a:custGeom>
              <a:avLst/>
              <a:gdLst/>
              <a:ahLst/>
              <a:cxnLst/>
              <a:rect l="l" t="t" r="r" b="b"/>
              <a:pathLst>
                <a:path w="8254" h="2424429">
                  <a:moveTo>
                    <a:pt x="8041" y="0"/>
                  </a:moveTo>
                  <a:lnTo>
                    <a:pt x="0" y="10"/>
                  </a:lnTo>
                  <a:lnTo>
                    <a:pt x="8041" y="2423926"/>
                  </a:lnTo>
                  <a:lnTo>
                    <a:pt x="8041" y="0"/>
                  </a:lnTo>
                  <a:close/>
                </a:path>
              </a:pathLst>
            </a:custGeom>
            <a:solidFill>
              <a:srgbClr val="FFB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830193" y="4716773"/>
              <a:ext cx="8255" cy="2424430"/>
            </a:xfrm>
            <a:custGeom>
              <a:avLst/>
              <a:gdLst/>
              <a:ahLst/>
              <a:cxnLst/>
              <a:rect l="l" t="t" r="r" b="b"/>
              <a:pathLst>
                <a:path w="8254" h="2424429">
                  <a:moveTo>
                    <a:pt x="4020" y="-5235"/>
                  </a:moveTo>
                  <a:lnTo>
                    <a:pt x="4020" y="2429161"/>
                  </a:lnTo>
                </a:path>
              </a:pathLst>
            </a:custGeom>
            <a:ln w="18512">
              <a:solidFill>
                <a:srgbClr val="D1B31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8262183" y="7536021"/>
            <a:ext cx="2964180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-10" dirty="0">
                <a:solidFill>
                  <a:srgbClr val="212752"/>
                </a:solidFill>
                <a:latin typeface="Verdana"/>
                <a:cs typeface="Verdana"/>
              </a:rPr>
              <a:t>Własność</a:t>
            </a:r>
            <a:r>
              <a:rPr sz="1650" spc="-125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1650" spc="-25" dirty="0">
                <a:solidFill>
                  <a:srgbClr val="212752"/>
                </a:solidFill>
                <a:latin typeface="Verdana"/>
                <a:cs typeface="Verdana"/>
              </a:rPr>
              <a:t>lu</a:t>
            </a:r>
            <a:r>
              <a:rPr sz="1650" spc="-30" dirty="0">
                <a:solidFill>
                  <a:srgbClr val="212752"/>
                </a:solidFill>
                <a:latin typeface="Verdana"/>
                <a:cs typeface="Verdana"/>
              </a:rPr>
              <a:t>b</a:t>
            </a:r>
            <a:r>
              <a:rPr sz="1650" spc="-125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1650" spc="-10" dirty="0">
                <a:solidFill>
                  <a:srgbClr val="212752"/>
                </a:solidFill>
                <a:latin typeface="Verdana"/>
                <a:cs typeface="Verdana"/>
              </a:rPr>
              <a:t>współwłasność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262183" y="8038623"/>
            <a:ext cx="4189095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-60" dirty="0">
                <a:solidFill>
                  <a:srgbClr val="212752"/>
                </a:solidFill>
                <a:latin typeface="Verdana"/>
                <a:cs typeface="Verdana"/>
              </a:rPr>
              <a:t>Grunt</a:t>
            </a:r>
            <a:r>
              <a:rPr sz="1650" spc="-55" dirty="0">
                <a:solidFill>
                  <a:srgbClr val="212752"/>
                </a:solidFill>
                <a:latin typeface="Verdana"/>
                <a:cs typeface="Verdana"/>
              </a:rPr>
              <a:t>y</a:t>
            </a:r>
            <a:r>
              <a:rPr sz="1650" spc="-125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1650" spc="75" dirty="0">
                <a:solidFill>
                  <a:srgbClr val="212752"/>
                </a:solidFill>
                <a:latin typeface="Verdana"/>
                <a:cs typeface="Verdana"/>
              </a:rPr>
              <a:t>oddane</a:t>
            </a:r>
            <a:r>
              <a:rPr sz="1650" spc="-125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1650" spc="20" dirty="0">
                <a:solidFill>
                  <a:srgbClr val="212752"/>
                </a:solidFill>
                <a:latin typeface="Verdana"/>
                <a:cs typeface="Verdana"/>
              </a:rPr>
              <a:t>w</a:t>
            </a:r>
            <a:r>
              <a:rPr sz="1650" spc="-125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1650" spc="-35" dirty="0">
                <a:solidFill>
                  <a:srgbClr val="212752"/>
                </a:solidFill>
                <a:latin typeface="Verdana"/>
                <a:cs typeface="Verdana"/>
              </a:rPr>
              <a:t>użytkowanie</a:t>
            </a:r>
            <a:r>
              <a:rPr sz="1650" spc="-125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1650" spc="-40" dirty="0">
                <a:solidFill>
                  <a:srgbClr val="212752"/>
                </a:solidFill>
                <a:latin typeface="Verdana"/>
                <a:cs typeface="Verdana"/>
              </a:rPr>
              <a:t>wieczyste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262183" y="8541225"/>
            <a:ext cx="492696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-45" dirty="0">
                <a:solidFill>
                  <a:srgbClr val="212752"/>
                </a:solidFill>
                <a:latin typeface="Verdana"/>
                <a:cs typeface="Verdana"/>
              </a:rPr>
              <a:t>Użytkowanie</a:t>
            </a:r>
            <a:r>
              <a:rPr sz="1650" spc="-125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1650" spc="-40" dirty="0">
                <a:solidFill>
                  <a:srgbClr val="212752"/>
                </a:solidFill>
                <a:latin typeface="Verdana"/>
                <a:cs typeface="Verdana"/>
              </a:rPr>
              <a:t>wieczyste</a:t>
            </a:r>
            <a:endParaRPr sz="16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6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650" spc="-10" dirty="0">
                <a:solidFill>
                  <a:srgbClr val="212752"/>
                </a:solidFill>
                <a:latin typeface="Verdana"/>
                <a:cs typeface="Verdana"/>
              </a:rPr>
              <a:t>Własność</a:t>
            </a:r>
            <a:r>
              <a:rPr sz="1650" spc="-125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1650" spc="30" dirty="0">
                <a:solidFill>
                  <a:srgbClr val="212752"/>
                </a:solidFill>
                <a:latin typeface="Verdana"/>
                <a:cs typeface="Verdana"/>
              </a:rPr>
              <a:t>poz</a:t>
            </a:r>
            <a:r>
              <a:rPr sz="1650" spc="35" dirty="0">
                <a:solidFill>
                  <a:srgbClr val="212752"/>
                </a:solidFill>
                <a:latin typeface="Verdana"/>
                <a:cs typeface="Verdana"/>
              </a:rPr>
              <a:t>a</a:t>
            </a:r>
            <a:r>
              <a:rPr sz="1650" spc="-125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1650" spc="-20" dirty="0">
                <a:solidFill>
                  <a:srgbClr val="212752"/>
                </a:solidFill>
                <a:latin typeface="Verdana"/>
                <a:cs typeface="Verdana"/>
              </a:rPr>
              <a:t>terenem</a:t>
            </a:r>
            <a:r>
              <a:rPr sz="1650" spc="-125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1650" spc="-40" dirty="0">
                <a:solidFill>
                  <a:srgbClr val="212752"/>
                </a:solidFill>
                <a:latin typeface="Verdana"/>
                <a:cs typeface="Verdana"/>
              </a:rPr>
              <a:t>Gmin</a:t>
            </a:r>
            <a:r>
              <a:rPr sz="1650" spc="-30" dirty="0">
                <a:solidFill>
                  <a:srgbClr val="212752"/>
                </a:solidFill>
                <a:latin typeface="Verdana"/>
                <a:cs typeface="Verdana"/>
              </a:rPr>
              <a:t>y</a:t>
            </a:r>
            <a:r>
              <a:rPr sz="1650" spc="-125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1650" spc="-75" dirty="0">
                <a:solidFill>
                  <a:srgbClr val="212752"/>
                </a:solidFill>
                <a:latin typeface="Verdana"/>
                <a:cs typeface="Verdana"/>
              </a:rPr>
              <a:t>Kędzierzyn-Koźle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795125" y="3850640"/>
            <a:ext cx="2595880" cy="813435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sz="2050" b="1" spc="-105" dirty="0">
                <a:solidFill>
                  <a:srgbClr val="212752"/>
                </a:solidFill>
                <a:latin typeface="Tahoma"/>
                <a:cs typeface="Tahoma"/>
              </a:rPr>
              <a:t>Sta</a:t>
            </a:r>
            <a:r>
              <a:rPr sz="2050" b="1" spc="-114" dirty="0">
                <a:solidFill>
                  <a:srgbClr val="212752"/>
                </a:solidFill>
                <a:latin typeface="Tahoma"/>
                <a:cs typeface="Tahoma"/>
              </a:rPr>
              <a:t>n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25" dirty="0">
                <a:solidFill>
                  <a:srgbClr val="212752"/>
                </a:solidFill>
                <a:latin typeface="Tahoma"/>
                <a:cs typeface="Tahoma"/>
              </a:rPr>
              <a:t>na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40" dirty="0">
                <a:solidFill>
                  <a:srgbClr val="212752"/>
                </a:solidFill>
                <a:latin typeface="Tahoma"/>
                <a:cs typeface="Tahoma"/>
              </a:rPr>
              <a:t>31.12.202</a:t>
            </a:r>
            <a:r>
              <a:rPr lang="pl-PL" sz="2050" b="1" spc="-150" dirty="0">
                <a:solidFill>
                  <a:srgbClr val="212752"/>
                </a:solidFill>
                <a:latin typeface="Tahoma"/>
                <a:cs typeface="Tahoma"/>
              </a:rPr>
              <a:t>3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50" dirty="0">
                <a:solidFill>
                  <a:srgbClr val="212752"/>
                </a:solidFill>
                <a:latin typeface="Tahoma"/>
                <a:cs typeface="Tahoma"/>
              </a:rPr>
              <a:t>r.</a:t>
            </a:r>
            <a:endParaRPr sz="2050" dirty="0">
              <a:latin typeface="Tahoma"/>
              <a:cs typeface="Tahoma"/>
            </a:endParaRPr>
          </a:p>
          <a:p>
            <a:pPr marL="91440" algn="ctr">
              <a:lnSpc>
                <a:spcPct val="100000"/>
              </a:lnSpc>
              <a:spcBef>
                <a:spcPts val="770"/>
              </a:spcBef>
            </a:pPr>
            <a:r>
              <a:rPr lang="pl-PL" sz="1750" b="1" spc="10" dirty="0">
                <a:solidFill>
                  <a:srgbClr val="404040"/>
                </a:solidFill>
                <a:latin typeface="Calibri"/>
                <a:cs typeface="Calibri"/>
              </a:rPr>
              <a:t>3</a:t>
            </a:r>
            <a:r>
              <a:rPr sz="1750" b="1" spc="10" dirty="0">
                <a:solidFill>
                  <a:srgbClr val="404040"/>
                </a:solidFill>
                <a:latin typeface="Calibri"/>
                <a:cs typeface="Calibri"/>
              </a:rPr>
              <a:t>,</a:t>
            </a:r>
            <a:r>
              <a:rPr lang="pl-PL" sz="1750" b="1" spc="10" dirty="0">
                <a:solidFill>
                  <a:srgbClr val="404040"/>
                </a:solidFill>
                <a:latin typeface="Calibri"/>
                <a:cs typeface="Calibri"/>
              </a:rPr>
              <a:t>8267</a:t>
            </a:r>
            <a:endParaRPr sz="1750" b="1" dirty="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2897239" y="4569286"/>
            <a:ext cx="4812665" cy="4883785"/>
            <a:chOff x="12897239" y="4569286"/>
            <a:chExt cx="4812665" cy="4883785"/>
          </a:xfrm>
        </p:grpSpPr>
        <p:sp>
          <p:nvSpPr>
            <p:cNvPr id="21" name="object 21"/>
            <p:cNvSpPr/>
            <p:nvPr/>
          </p:nvSpPr>
          <p:spPr>
            <a:xfrm>
              <a:off x="12924770" y="4648255"/>
              <a:ext cx="4785360" cy="4805045"/>
            </a:xfrm>
            <a:custGeom>
              <a:avLst/>
              <a:gdLst/>
              <a:ahLst/>
              <a:cxnLst/>
              <a:rect l="l" t="t" r="r" b="b"/>
              <a:pathLst>
                <a:path w="4785359" h="4805045">
                  <a:moveTo>
                    <a:pt x="2382639" y="0"/>
                  </a:moveTo>
                  <a:lnTo>
                    <a:pt x="2382639" y="2402293"/>
                  </a:lnTo>
                  <a:lnTo>
                    <a:pt x="0" y="2708901"/>
                  </a:lnTo>
                  <a:lnTo>
                    <a:pt x="6724" y="2757316"/>
                  </a:lnTo>
                  <a:lnTo>
                    <a:pt x="14387" y="2805392"/>
                  </a:lnTo>
                  <a:lnTo>
                    <a:pt x="22979" y="2853120"/>
                  </a:lnTo>
                  <a:lnTo>
                    <a:pt x="32490" y="2900493"/>
                  </a:lnTo>
                  <a:lnTo>
                    <a:pt x="42909" y="2947500"/>
                  </a:lnTo>
                  <a:lnTo>
                    <a:pt x="54227" y="2994133"/>
                  </a:lnTo>
                  <a:lnTo>
                    <a:pt x="66434" y="3040383"/>
                  </a:lnTo>
                  <a:lnTo>
                    <a:pt x="79519" y="3086242"/>
                  </a:lnTo>
                  <a:lnTo>
                    <a:pt x="93473" y="3131701"/>
                  </a:lnTo>
                  <a:lnTo>
                    <a:pt x="108286" y="3176750"/>
                  </a:lnTo>
                  <a:lnTo>
                    <a:pt x="123947" y="3221381"/>
                  </a:lnTo>
                  <a:lnTo>
                    <a:pt x="140446" y="3265585"/>
                  </a:lnTo>
                  <a:lnTo>
                    <a:pt x="157774" y="3309353"/>
                  </a:lnTo>
                  <a:lnTo>
                    <a:pt x="175921" y="3352677"/>
                  </a:lnTo>
                  <a:lnTo>
                    <a:pt x="194875" y="3395548"/>
                  </a:lnTo>
                  <a:lnTo>
                    <a:pt x="214628" y="3437956"/>
                  </a:lnTo>
                  <a:lnTo>
                    <a:pt x="235169" y="3479893"/>
                  </a:lnTo>
                  <a:lnTo>
                    <a:pt x="256489" y="3521350"/>
                  </a:lnTo>
                  <a:lnTo>
                    <a:pt x="278576" y="3562319"/>
                  </a:lnTo>
                  <a:lnTo>
                    <a:pt x="301422" y="3602789"/>
                  </a:lnTo>
                  <a:lnTo>
                    <a:pt x="325015" y="3642754"/>
                  </a:lnTo>
                  <a:lnTo>
                    <a:pt x="349347" y="3682203"/>
                  </a:lnTo>
                  <a:lnTo>
                    <a:pt x="374407" y="3721129"/>
                  </a:lnTo>
                  <a:lnTo>
                    <a:pt x="400185" y="3759521"/>
                  </a:lnTo>
                  <a:lnTo>
                    <a:pt x="426671" y="3797372"/>
                  </a:lnTo>
                  <a:lnTo>
                    <a:pt x="453854" y="3834672"/>
                  </a:lnTo>
                  <a:lnTo>
                    <a:pt x="481726" y="3871412"/>
                  </a:lnTo>
                  <a:lnTo>
                    <a:pt x="510275" y="3907585"/>
                  </a:lnTo>
                  <a:lnTo>
                    <a:pt x="539493" y="3943181"/>
                  </a:lnTo>
                  <a:lnTo>
                    <a:pt x="569368" y="3978190"/>
                  </a:lnTo>
                  <a:lnTo>
                    <a:pt x="599890" y="4012605"/>
                  </a:lnTo>
                  <a:lnTo>
                    <a:pt x="631050" y="4046417"/>
                  </a:lnTo>
                  <a:lnTo>
                    <a:pt x="662838" y="4079616"/>
                  </a:lnTo>
                  <a:lnTo>
                    <a:pt x="695244" y="4112194"/>
                  </a:lnTo>
                  <a:lnTo>
                    <a:pt x="728257" y="4144142"/>
                  </a:lnTo>
                  <a:lnTo>
                    <a:pt x="761868" y="4175451"/>
                  </a:lnTo>
                  <a:lnTo>
                    <a:pt x="796066" y="4206112"/>
                  </a:lnTo>
                  <a:lnTo>
                    <a:pt x="830841" y="4236117"/>
                  </a:lnTo>
                  <a:lnTo>
                    <a:pt x="866184" y="4265457"/>
                  </a:lnTo>
                  <a:lnTo>
                    <a:pt x="902084" y="4294122"/>
                  </a:lnTo>
                  <a:lnTo>
                    <a:pt x="938532" y="4322105"/>
                  </a:lnTo>
                  <a:lnTo>
                    <a:pt x="975517" y="4349395"/>
                  </a:lnTo>
                  <a:lnTo>
                    <a:pt x="1013029" y="4375985"/>
                  </a:lnTo>
                  <a:lnTo>
                    <a:pt x="1051058" y="4401866"/>
                  </a:lnTo>
                  <a:lnTo>
                    <a:pt x="1089594" y="4427028"/>
                  </a:lnTo>
                  <a:lnTo>
                    <a:pt x="1128628" y="4451463"/>
                  </a:lnTo>
                  <a:lnTo>
                    <a:pt x="1168149" y="4475162"/>
                  </a:lnTo>
                  <a:lnTo>
                    <a:pt x="1208146" y="4498116"/>
                  </a:lnTo>
                  <a:lnTo>
                    <a:pt x="1248611" y="4520317"/>
                  </a:lnTo>
                  <a:lnTo>
                    <a:pt x="1289533" y="4541755"/>
                  </a:lnTo>
                  <a:lnTo>
                    <a:pt x="1330901" y="4562422"/>
                  </a:lnTo>
                  <a:lnTo>
                    <a:pt x="1372707" y="4582309"/>
                  </a:lnTo>
                  <a:lnTo>
                    <a:pt x="1414939" y="4601407"/>
                  </a:lnTo>
                  <a:lnTo>
                    <a:pt x="1457588" y="4619707"/>
                  </a:lnTo>
                  <a:lnTo>
                    <a:pt x="1500644" y="4637200"/>
                  </a:lnTo>
                  <a:lnTo>
                    <a:pt x="1544096" y="4653878"/>
                  </a:lnTo>
                  <a:lnTo>
                    <a:pt x="1587936" y="4669732"/>
                  </a:lnTo>
                  <a:lnTo>
                    <a:pt x="1632152" y="4684753"/>
                  </a:lnTo>
                  <a:lnTo>
                    <a:pt x="1676734" y="4698931"/>
                  </a:lnTo>
                  <a:lnTo>
                    <a:pt x="1721673" y="4712259"/>
                  </a:lnTo>
                  <a:lnTo>
                    <a:pt x="1766959" y="4724728"/>
                  </a:lnTo>
                  <a:lnTo>
                    <a:pt x="1812581" y="4736328"/>
                  </a:lnTo>
                  <a:lnTo>
                    <a:pt x="1858530" y="4747050"/>
                  </a:lnTo>
                  <a:lnTo>
                    <a:pt x="1904795" y="4756887"/>
                  </a:lnTo>
                  <a:lnTo>
                    <a:pt x="1951366" y="4765829"/>
                  </a:lnTo>
                  <a:lnTo>
                    <a:pt x="1998234" y="4773866"/>
                  </a:lnTo>
                  <a:lnTo>
                    <a:pt x="2045388" y="4780992"/>
                  </a:lnTo>
                  <a:lnTo>
                    <a:pt x="2092818" y="4787196"/>
                  </a:lnTo>
                  <a:lnTo>
                    <a:pt x="2140515" y="4792470"/>
                  </a:lnTo>
                  <a:lnTo>
                    <a:pt x="2188467" y="4796804"/>
                  </a:lnTo>
                  <a:lnTo>
                    <a:pt x="2236666" y="4800191"/>
                  </a:lnTo>
                  <a:lnTo>
                    <a:pt x="2285101" y="4802621"/>
                  </a:lnTo>
                  <a:lnTo>
                    <a:pt x="2333762" y="4804086"/>
                  </a:lnTo>
                  <a:lnTo>
                    <a:pt x="2382639" y="4804576"/>
                  </a:lnTo>
                  <a:lnTo>
                    <a:pt x="2431065" y="4804097"/>
                  </a:lnTo>
                  <a:lnTo>
                    <a:pt x="2479258" y="4802668"/>
                  </a:lnTo>
                  <a:lnTo>
                    <a:pt x="2527208" y="4800297"/>
                  </a:lnTo>
                  <a:lnTo>
                    <a:pt x="2574908" y="4796994"/>
                  </a:lnTo>
                  <a:lnTo>
                    <a:pt x="2622347" y="4792766"/>
                  </a:lnTo>
                  <a:lnTo>
                    <a:pt x="2669518" y="4787624"/>
                  </a:lnTo>
                  <a:lnTo>
                    <a:pt x="2716411" y="4781575"/>
                  </a:lnTo>
                  <a:lnTo>
                    <a:pt x="2763016" y="4774630"/>
                  </a:lnTo>
                  <a:lnTo>
                    <a:pt x="2809326" y="4766797"/>
                  </a:lnTo>
                  <a:lnTo>
                    <a:pt x="2855331" y="4758084"/>
                  </a:lnTo>
                  <a:lnTo>
                    <a:pt x="2901022" y="4748502"/>
                  </a:lnTo>
                  <a:lnTo>
                    <a:pt x="2946390" y="4738059"/>
                  </a:lnTo>
                  <a:lnTo>
                    <a:pt x="2991426" y="4726763"/>
                  </a:lnTo>
                  <a:lnTo>
                    <a:pt x="3036122" y="4714625"/>
                  </a:lnTo>
                  <a:lnTo>
                    <a:pt x="3080468" y="4701652"/>
                  </a:lnTo>
                  <a:lnTo>
                    <a:pt x="3124455" y="4687854"/>
                  </a:lnTo>
                  <a:lnTo>
                    <a:pt x="3168075" y="4673240"/>
                  </a:lnTo>
                  <a:lnTo>
                    <a:pt x="3211317" y="4657819"/>
                  </a:lnTo>
                  <a:lnTo>
                    <a:pt x="3254175" y="4641599"/>
                  </a:lnTo>
                  <a:lnTo>
                    <a:pt x="3296637" y="4624590"/>
                  </a:lnTo>
                  <a:lnTo>
                    <a:pt x="3338696" y="4606801"/>
                  </a:lnTo>
                  <a:lnTo>
                    <a:pt x="3380343" y="4588240"/>
                  </a:lnTo>
                  <a:lnTo>
                    <a:pt x="3421568" y="4568917"/>
                  </a:lnTo>
                  <a:lnTo>
                    <a:pt x="3462363" y="4548841"/>
                  </a:lnTo>
                  <a:lnTo>
                    <a:pt x="3502718" y="4528020"/>
                  </a:lnTo>
                  <a:lnTo>
                    <a:pt x="3542624" y="4506464"/>
                  </a:lnTo>
                  <a:lnTo>
                    <a:pt x="3582074" y="4484181"/>
                  </a:lnTo>
                  <a:lnTo>
                    <a:pt x="3621057" y="4461181"/>
                  </a:lnTo>
                  <a:lnTo>
                    <a:pt x="3659564" y="4437472"/>
                  </a:lnTo>
                  <a:lnTo>
                    <a:pt x="3697588" y="4413064"/>
                  </a:lnTo>
                  <a:lnTo>
                    <a:pt x="3735118" y="4387965"/>
                  </a:lnTo>
                  <a:lnTo>
                    <a:pt x="3772145" y="4362184"/>
                  </a:lnTo>
                  <a:lnTo>
                    <a:pt x="3808662" y="4335731"/>
                  </a:lnTo>
                  <a:lnTo>
                    <a:pt x="3844659" y="4308614"/>
                  </a:lnTo>
                  <a:lnTo>
                    <a:pt x="3880126" y="4280842"/>
                  </a:lnTo>
                  <a:lnTo>
                    <a:pt x="3915055" y="4252424"/>
                  </a:lnTo>
                  <a:lnTo>
                    <a:pt x="3949437" y="4223370"/>
                  </a:lnTo>
                  <a:lnTo>
                    <a:pt x="3983263" y="4193688"/>
                  </a:lnTo>
                  <a:lnTo>
                    <a:pt x="4016524" y="4163386"/>
                  </a:lnTo>
                  <a:lnTo>
                    <a:pt x="4049211" y="4132476"/>
                  </a:lnTo>
                  <a:lnTo>
                    <a:pt x="4081315" y="4100964"/>
                  </a:lnTo>
                  <a:lnTo>
                    <a:pt x="4112827" y="4068860"/>
                  </a:lnTo>
                  <a:lnTo>
                    <a:pt x="4143738" y="4036173"/>
                  </a:lnTo>
                  <a:lnTo>
                    <a:pt x="4174039" y="4002912"/>
                  </a:lnTo>
                  <a:lnTo>
                    <a:pt x="4203722" y="3969086"/>
                  </a:lnTo>
                  <a:lnTo>
                    <a:pt x="4232776" y="3934705"/>
                  </a:lnTo>
                  <a:lnTo>
                    <a:pt x="4261194" y="3899776"/>
                  </a:lnTo>
                  <a:lnTo>
                    <a:pt x="4288966" y="3864308"/>
                  </a:lnTo>
                  <a:lnTo>
                    <a:pt x="4316084" y="3828312"/>
                  </a:lnTo>
                  <a:lnTo>
                    <a:pt x="4342537" y="3791796"/>
                  </a:lnTo>
                  <a:lnTo>
                    <a:pt x="4368318" y="3754768"/>
                  </a:lnTo>
                  <a:lnTo>
                    <a:pt x="4393417" y="3717238"/>
                  </a:lnTo>
                  <a:lnTo>
                    <a:pt x="4417826" y="3679215"/>
                  </a:lnTo>
                  <a:lnTo>
                    <a:pt x="4441535" y="3640708"/>
                  </a:lnTo>
                  <a:lnTo>
                    <a:pt x="4464535" y="3601725"/>
                  </a:lnTo>
                  <a:lnTo>
                    <a:pt x="4486818" y="3562276"/>
                  </a:lnTo>
                  <a:lnTo>
                    <a:pt x="4508375" y="3522369"/>
                  </a:lnTo>
                  <a:lnTo>
                    <a:pt x="4529196" y="3482014"/>
                  </a:lnTo>
                  <a:lnTo>
                    <a:pt x="4549272" y="3441220"/>
                  </a:lnTo>
                  <a:lnTo>
                    <a:pt x="4568595" y="3399995"/>
                  </a:lnTo>
                  <a:lnTo>
                    <a:pt x="4587156" y="3358349"/>
                  </a:lnTo>
                  <a:lnTo>
                    <a:pt x="4604945" y="3316290"/>
                  </a:lnTo>
                  <a:lnTo>
                    <a:pt x="4621954" y="3273827"/>
                  </a:lnTo>
                  <a:lnTo>
                    <a:pt x="4638174" y="3230970"/>
                  </a:lnTo>
                  <a:lnTo>
                    <a:pt x="4653595" y="3187727"/>
                  </a:lnTo>
                  <a:lnTo>
                    <a:pt x="4668210" y="3144108"/>
                  </a:lnTo>
                  <a:lnTo>
                    <a:pt x="4682008" y="3100121"/>
                  </a:lnTo>
                  <a:lnTo>
                    <a:pt x="4694980" y="3055775"/>
                  </a:lnTo>
                  <a:lnTo>
                    <a:pt x="4707119" y="3011080"/>
                  </a:lnTo>
                  <a:lnTo>
                    <a:pt x="4718415" y="2966043"/>
                  </a:lnTo>
                  <a:lnTo>
                    <a:pt x="4728858" y="2920675"/>
                  </a:lnTo>
                  <a:lnTo>
                    <a:pt x="4738440" y="2874984"/>
                  </a:lnTo>
                  <a:lnTo>
                    <a:pt x="4747153" y="2828980"/>
                  </a:lnTo>
                  <a:lnTo>
                    <a:pt x="4754986" y="2782670"/>
                  </a:lnTo>
                  <a:lnTo>
                    <a:pt x="4761932" y="2736064"/>
                  </a:lnTo>
                  <a:lnTo>
                    <a:pt x="4767980" y="2689172"/>
                  </a:lnTo>
                  <a:lnTo>
                    <a:pt x="4773122" y="2642001"/>
                  </a:lnTo>
                  <a:lnTo>
                    <a:pt x="4777350" y="2594562"/>
                  </a:lnTo>
                  <a:lnTo>
                    <a:pt x="4780654" y="2546862"/>
                  </a:lnTo>
                  <a:lnTo>
                    <a:pt x="4783025" y="2498911"/>
                  </a:lnTo>
                  <a:lnTo>
                    <a:pt x="4784454" y="2450719"/>
                  </a:lnTo>
                  <a:lnTo>
                    <a:pt x="4784932" y="2402293"/>
                  </a:lnTo>
                  <a:lnTo>
                    <a:pt x="4784454" y="2353867"/>
                  </a:lnTo>
                  <a:lnTo>
                    <a:pt x="4783025" y="2305673"/>
                  </a:lnTo>
                  <a:lnTo>
                    <a:pt x="4780654" y="2257722"/>
                  </a:lnTo>
                  <a:lnTo>
                    <a:pt x="4777350" y="2210023"/>
                  </a:lnTo>
                  <a:lnTo>
                    <a:pt x="4773122" y="2162583"/>
                  </a:lnTo>
                  <a:lnTo>
                    <a:pt x="4767980" y="2115412"/>
                  </a:lnTo>
                  <a:lnTo>
                    <a:pt x="4761932" y="2068519"/>
                  </a:lnTo>
                  <a:lnTo>
                    <a:pt x="4754986" y="2021913"/>
                  </a:lnTo>
                  <a:lnTo>
                    <a:pt x="4747153" y="1975603"/>
                  </a:lnTo>
                  <a:lnTo>
                    <a:pt x="4738440" y="1929598"/>
                  </a:lnTo>
                  <a:lnTo>
                    <a:pt x="4728858" y="1883907"/>
                  </a:lnTo>
                  <a:lnTo>
                    <a:pt x="4718415" y="1838538"/>
                  </a:lnTo>
                  <a:lnTo>
                    <a:pt x="4707119" y="1793502"/>
                  </a:lnTo>
                  <a:lnTo>
                    <a:pt x="4694980" y="1748806"/>
                  </a:lnTo>
                  <a:lnTo>
                    <a:pt x="4682008" y="1704460"/>
                  </a:lnTo>
                  <a:lnTo>
                    <a:pt x="4668210" y="1660473"/>
                  </a:lnTo>
                  <a:lnTo>
                    <a:pt x="4653595" y="1616853"/>
                  </a:lnTo>
                  <a:lnTo>
                    <a:pt x="4638174" y="1573610"/>
                  </a:lnTo>
                  <a:lnTo>
                    <a:pt x="4621954" y="1530753"/>
                  </a:lnTo>
                  <a:lnTo>
                    <a:pt x="4604945" y="1488290"/>
                  </a:lnTo>
                  <a:lnTo>
                    <a:pt x="4587156" y="1446231"/>
                  </a:lnTo>
                  <a:lnTo>
                    <a:pt x="4568595" y="1404584"/>
                  </a:lnTo>
                  <a:lnTo>
                    <a:pt x="4549272" y="1363359"/>
                  </a:lnTo>
                  <a:lnTo>
                    <a:pt x="4529196" y="1322565"/>
                  </a:lnTo>
                  <a:lnTo>
                    <a:pt x="4508375" y="1282210"/>
                  </a:lnTo>
                  <a:lnTo>
                    <a:pt x="4486818" y="1242303"/>
                  </a:lnTo>
                  <a:lnTo>
                    <a:pt x="4464535" y="1202854"/>
                  </a:lnTo>
                  <a:lnTo>
                    <a:pt x="4441535" y="1163871"/>
                  </a:lnTo>
                  <a:lnTo>
                    <a:pt x="4417826" y="1125363"/>
                  </a:lnTo>
                  <a:lnTo>
                    <a:pt x="4393417" y="1087340"/>
                  </a:lnTo>
                  <a:lnTo>
                    <a:pt x="4368318" y="1049810"/>
                  </a:lnTo>
                  <a:lnTo>
                    <a:pt x="4342537" y="1012782"/>
                  </a:lnTo>
                  <a:lnTo>
                    <a:pt x="4316084" y="976265"/>
                  </a:lnTo>
                  <a:lnTo>
                    <a:pt x="4288966" y="940269"/>
                  </a:lnTo>
                  <a:lnTo>
                    <a:pt x="4261194" y="904802"/>
                  </a:lnTo>
                  <a:lnTo>
                    <a:pt x="4232776" y="869873"/>
                  </a:lnTo>
                  <a:lnTo>
                    <a:pt x="4203722" y="835491"/>
                  </a:lnTo>
                  <a:lnTo>
                    <a:pt x="4174039" y="801665"/>
                  </a:lnTo>
                  <a:lnTo>
                    <a:pt x="4143738" y="768404"/>
                  </a:lnTo>
                  <a:lnTo>
                    <a:pt x="4112827" y="735717"/>
                  </a:lnTo>
                  <a:lnTo>
                    <a:pt x="4081315" y="703613"/>
                  </a:lnTo>
                  <a:lnTo>
                    <a:pt x="4049211" y="672101"/>
                  </a:lnTo>
                  <a:lnTo>
                    <a:pt x="4016524" y="641190"/>
                  </a:lnTo>
                  <a:lnTo>
                    <a:pt x="3983263" y="610889"/>
                  </a:lnTo>
                  <a:lnTo>
                    <a:pt x="3949437" y="581206"/>
                  </a:lnTo>
                  <a:lnTo>
                    <a:pt x="3915055" y="552152"/>
                  </a:lnTo>
                  <a:lnTo>
                    <a:pt x="3880126" y="523734"/>
                  </a:lnTo>
                  <a:lnTo>
                    <a:pt x="3844659" y="495962"/>
                  </a:lnTo>
                  <a:lnTo>
                    <a:pt x="3808662" y="468845"/>
                  </a:lnTo>
                  <a:lnTo>
                    <a:pt x="3772145" y="442392"/>
                  </a:lnTo>
                  <a:lnTo>
                    <a:pt x="3735118" y="416611"/>
                  </a:lnTo>
                  <a:lnTo>
                    <a:pt x="3697588" y="391512"/>
                  </a:lnTo>
                  <a:lnTo>
                    <a:pt x="3659564" y="367103"/>
                  </a:lnTo>
                  <a:lnTo>
                    <a:pt x="3621057" y="343395"/>
                  </a:lnTo>
                  <a:lnTo>
                    <a:pt x="3582074" y="320394"/>
                  </a:lnTo>
                  <a:lnTo>
                    <a:pt x="3542624" y="298111"/>
                  </a:lnTo>
                  <a:lnTo>
                    <a:pt x="3502718" y="276555"/>
                  </a:lnTo>
                  <a:lnTo>
                    <a:pt x="3462363" y="255734"/>
                  </a:lnTo>
                  <a:lnTo>
                    <a:pt x="3421568" y="235658"/>
                  </a:lnTo>
                  <a:lnTo>
                    <a:pt x="3380343" y="216335"/>
                  </a:lnTo>
                  <a:lnTo>
                    <a:pt x="3338696" y="197774"/>
                  </a:lnTo>
                  <a:lnTo>
                    <a:pt x="3296637" y="179985"/>
                  </a:lnTo>
                  <a:lnTo>
                    <a:pt x="3254175" y="162976"/>
                  </a:lnTo>
                  <a:lnTo>
                    <a:pt x="3211317" y="146757"/>
                  </a:lnTo>
                  <a:lnTo>
                    <a:pt x="3168075" y="131335"/>
                  </a:lnTo>
                  <a:lnTo>
                    <a:pt x="3124455" y="116721"/>
                  </a:lnTo>
                  <a:lnTo>
                    <a:pt x="3080468" y="102923"/>
                  </a:lnTo>
                  <a:lnTo>
                    <a:pt x="3036122" y="89951"/>
                  </a:lnTo>
                  <a:lnTo>
                    <a:pt x="2991426" y="77812"/>
                  </a:lnTo>
                  <a:lnTo>
                    <a:pt x="2946390" y="66517"/>
                  </a:lnTo>
                  <a:lnTo>
                    <a:pt x="2901022" y="56073"/>
                  </a:lnTo>
                  <a:lnTo>
                    <a:pt x="2855331" y="46491"/>
                  </a:lnTo>
                  <a:lnTo>
                    <a:pt x="2809326" y="37779"/>
                  </a:lnTo>
                  <a:lnTo>
                    <a:pt x="2763016" y="29945"/>
                  </a:lnTo>
                  <a:lnTo>
                    <a:pt x="2716411" y="23000"/>
                  </a:lnTo>
                  <a:lnTo>
                    <a:pt x="2669518" y="16952"/>
                  </a:lnTo>
                  <a:lnTo>
                    <a:pt x="2622347" y="11809"/>
                  </a:lnTo>
                  <a:lnTo>
                    <a:pt x="2574908" y="7582"/>
                  </a:lnTo>
                  <a:lnTo>
                    <a:pt x="2527208" y="4278"/>
                  </a:lnTo>
                  <a:lnTo>
                    <a:pt x="2479258" y="1907"/>
                  </a:lnTo>
                  <a:lnTo>
                    <a:pt x="2431065" y="478"/>
                  </a:lnTo>
                  <a:lnTo>
                    <a:pt x="2382639" y="0"/>
                  </a:lnTo>
                  <a:close/>
                </a:path>
              </a:pathLst>
            </a:custGeom>
            <a:solidFill>
              <a:srgbClr val="4472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905093" y="4967571"/>
              <a:ext cx="2402840" cy="2390140"/>
            </a:xfrm>
            <a:custGeom>
              <a:avLst/>
              <a:gdLst/>
              <a:ahLst/>
              <a:cxnLst/>
              <a:rect l="l" t="t" r="r" b="b"/>
              <a:pathLst>
                <a:path w="2402840" h="2390140">
                  <a:moveTo>
                    <a:pt x="1205564" y="0"/>
                  </a:moveTo>
                  <a:lnTo>
                    <a:pt x="1163079" y="24988"/>
                  </a:lnTo>
                  <a:lnTo>
                    <a:pt x="1121246" y="50754"/>
                  </a:lnTo>
                  <a:lnTo>
                    <a:pt x="1080070" y="77287"/>
                  </a:lnTo>
                  <a:lnTo>
                    <a:pt x="1039558" y="104573"/>
                  </a:lnTo>
                  <a:lnTo>
                    <a:pt x="999716" y="132599"/>
                  </a:lnTo>
                  <a:lnTo>
                    <a:pt x="960550" y="161352"/>
                  </a:lnTo>
                  <a:lnTo>
                    <a:pt x="922067" y="190820"/>
                  </a:lnTo>
                  <a:lnTo>
                    <a:pt x="884273" y="220990"/>
                  </a:lnTo>
                  <a:lnTo>
                    <a:pt x="847174" y="251848"/>
                  </a:lnTo>
                  <a:lnTo>
                    <a:pt x="810777" y="283383"/>
                  </a:lnTo>
                  <a:lnTo>
                    <a:pt x="775089" y="315581"/>
                  </a:lnTo>
                  <a:lnTo>
                    <a:pt x="740115" y="348429"/>
                  </a:lnTo>
                  <a:lnTo>
                    <a:pt x="705862" y="381915"/>
                  </a:lnTo>
                  <a:lnTo>
                    <a:pt x="672336" y="416026"/>
                  </a:lnTo>
                  <a:lnTo>
                    <a:pt x="639544" y="450748"/>
                  </a:lnTo>
                  <a:lnTo>
                    <a:pt x="607493" y="486070"/>
                  </a:lnTo>
                  <a:lnTo>
                    <a:pt x="576187" y="521978"/>
                  </a:lnTo>
                  <a:lnTo>
                    <a:pt x="545634" y="558459"/>
                  </a:lnTo>
                  <a:lnTo>
                    <a:pt x="515841" y="595501"/>
                  </a:lnTo>
                  <a:lnTo>
                    <a:pt x="486813" y="633091"/>
                  </a:lnTo>
                  <a:lnTo>
                    <a:pt x="458556" y="671215"/>
                  </a:lnTo>
                  <a:lnTo>
                    <a:pt x="431078" y="709862"/>
                  </a:lnTo>
                  <a:lnTo>
                    <a:pt x="404385" y="749018"/>
                  </a:lnTo>
                  <a:lnTo>
                    <a:pt x="378482" y="788671"/>
                  </a:lnTo>
                  <a:lnTo>
                    <a:pt x="353377" y="828807"/>
                  </a:lnTo>
                  <a:lnTo>
                    <a:pt x="329076" y="869414"/>
                  </a:lnTo>
                  <a:lnTo>
                    <a:pt x="305585" y="910479"/>
                  </a:lnTo>
                  <a:lnTo>
                    <a:pt x="282910" y="951989"/>
                  </a:lnTo>
                  <a:lnTo>
                    <a:pt x="261058" y="993931"/>
                  </a:lnTo>
                  <a:lnTo>
                    <a:pt x="240035" y="1036293"/>
                  </a:lnTo>
                  <a:lnTo>
                    <a:pt x="219847" y="1079061"/>
                  </a:lnTo>
                  <a:lnTo>
                    <a:pt x="200502" y="1122224"/>
                  </a:lnTo>
                  <a:lnTo>
                    <a:pt x="182005" y="1165767"/>
                  </a:lnTo>
                  <a:lnTo>
                    <a:pt x="164362" y="1209678"/>
                  </a:lnTo>
                  <a:lnTo>
                    <a:pt x="147580" y="1253945"/>
                  </a:lnTo>
                  <a:lnTo>
                    <a:pt x="131666" y="1298554"/>
                  </a:lnTo>
                  <a:lnTo>
                    <a:pt x="116626" y="1343493"/>
                  </a:lnTo>
                  <a:lnTo>
                    <a:pt x="102465" y="1388749"/>
                  </a:lnTo>
                  <a:lnTo>
                    <a:pt x="89191" y="1434309"/>
                  </a:lnTo>
                  <a:lnTo>
                    <a:pt x="76810" y="1480160"/>
                  </a:lnTo>
                  <a:lnTo>
                    <a:pt x="65328" y="1526289"/>
                  </a:lnTo>
                  <a:lnTo>
                    <a:pt x="54752" y="1572684"/>
                  </a:lnTo>
                  <a:lnTo>
                    <a:pt x="45087" y="1619332"/>
                  </a:lnTo>
                  <a:lnTo>
                    <a:pt x="36341" y="1666219"/>
                  </a:lnTo>
                  <a:lnTo>
                    <a:pt x="28520" y="1713334"/>
                  </a:lnTo>
                  <a:lnTo>
                    <a:pt x="21629" y="1760663"/>
                  </a:lnTo>
                  <a:lnTo>
                    <a:pt x="15676" y="1808193"/>
                  </a:lnTo>
                  <a:lnTo>
                    <a:pt x="10667" y="1855911"/>
                  </a:lnTo>
                  <a:lnTo>
                    <a:pt x="6608" y="1903806"/>
                  </a:lnTo>
                  <a:lnTo>
                    <a:pt x="3505" y="1951863"/>
                  </a:lnTo>
                  <a:lnTo>
                    <a:pt x="1365" y="2000070"/>
                  </a:lnTo>
                  <a:lnTo>
                    <a:pt x="195" y="2048415"/>
                  </a:lnTo>
                  <a:lnTo>
                    <a:pt x="0" y="2096884"/>
                  </a:lnTo>
                  <a:lnTo>
                    <a:pt x="786" y="2145464"/>
                  </a:lnTo>
                  <a:lnTo>
                    <a:pt x="2562" y="2194144"/>
                  </a:lnTo>
                  <a:lnTo>
                    <a:pt x="5332" y="2242909"/>
                  </a:lnTo>
                  <a:lnTo>
                    <a:pt x="9102" y="2291747"/>
                  </a:lnTo>
                  <a:lnTo>
                    <a:pt x="13881" y="2340646"/>
                  </a:lnTo>
                  <a:lnTo>
                    <a:pt x="19673" y="2389592"/>
                  </a:lnTo>
                  <a:lnTo>
                    <a:pt x="2402312" y="2082973"/>
                  </a:lnTo>
                  <a:lnTo>
                    <a:pt x="1205564" y="0"/>
                  </a:lnTo>
                  <a:close/>
                </a:path>
              </a:pathLst>
            </a:custGeom>
            <a:solidFill>
              <a:srgbClr val="E2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905093" y="4967571"/>
              <a:ext cx="2402840" cy="2390140"/>
            </a:xfrm>
            <a:custGeom>
              <a:avLst/>
              <a:gdLst/>
              <a:ahLst/>
              <a:cxnLst/>
              <a:rect l="l" t="t" r="r" b="b"/>
              <a:pathLst>
                <a:path w="2402840" h="2390140">
                  <a:moveTo>
                    <a:pt x="19673" y="2389592"/>
                  </a:moveTo>
                  <a:lnTo>
                    <a:pt x="13881" y="2340646"/>
                  </a:lnTo>
                  <a:lnTo>
                    <a:pt x="9102" y="2291747"/>
                  </a:lnTo>
                  <a:lnTo>
                    <a:pt x="5332" y="2242909"/>
                  </a:lnTo>
                  <a:lnTo>
                    <a:pt x="2562" y="2194144"/>
                  </a:lnTo>
                  <a:lnTo>
                    <a:pt x="786" y="2145464"/>
                  </a:lnTo>
                  <a:lnTo>
                    <a:pt x="0" y="2096884"/>
                  </a:lnTo>
                  <a:lnTo>
                    <a:pt x="195" y="2048415"/>
                  </a:lnTo>
                  <a:lnTo>
                    <a:pt x="1365" y="2000070"/>
                  </a:lnTo>
                  <a:lnTo>
                    <a:pt x="3505" y="1951863"/>
                  </a:lnTo>
                  <a:lnTo>
                    <a:pt x="6608" y="1903806"/>
                  </a:lnTo>
                  <a:lnTo>
                    <a:pt x="10667" y="1855911"/>
                  </a:lnTo>
                  <a:lnTo>
                    <a:pt x="15676" y="1808193"/>
                  </a:lnTo>
                  <a:lnTo>
                    <a:pt x="21629" y="1760663"/>
                  </a:lnTo>
                  <a:lnTo>
                    <a:pt x="28520" y="1713334"/>
                  </a:lnTo>
                  <a:lnTo>
                    <a:pt x="36341" y="1666219"/>
                  </a:lnTo>
                  <a:lnTo>
                    <a:pt x="45087" y="1619332"/>
                  </a:lnTo>
                  <a:lnTo>
                    <a:pt x="54752" y="1572684"/>
                  </a:lnTo>
                  <a:lnTo>
                    <a:pt x="65328" y="1526289"/>
                  </a:lnTo>
                  <a:lnTo>
                    <a:pt x="76810" y="1480160"/>
                  </a:lnTo>
                  <a:lnTo>
                    <a:pt x="89191" y="1434309"/>
                  </a:lnTo>
                  <a:lnTo>
                    <a:pt x="102465" y="1388749"/>
                  </a:lnTo>
                  <a:lnTo>
                    <a:pt x="116626" y="1343493"/>
                  </a:lnTo>
                  <a:lnTo>
                    <a:pt x="131666" y="1298554"/>
                  </a:lnTo>
                  <a:lnTo>
                    <a:pt x="147580" y="1253945"/>
                  </a:lnTo>
                  <a:lnTo>
                    <a:pt x="164362" y="1209678"/>
                  </a:lnTo>
                  <a:lnTo>
                    <a:pt x="182005" y="1165767"/>
                  </a:lnTo>
                  <a:lnTo>
                    <a:pt x="200502" y="1122224"/>
                  </a:lnTo>
                  <a:lnTo>
                    <a:pt x="219847" y="1079061"/>
                  </a:lnTo>
                  <a:lnTo>
                    <a:pt x="240035" y="1036293"/>
                  </a:lnTo>
                  <a:lnTo>
                    <a:pt x="261058" y="993931"/>
                  </a:lnTo>
                  <a:lnTo>
                    <a:pt x="282910" y="951989"/>
                  </a:lnTo>
                  <a:lnTo>
                    <a:pt x="305585" y="910479"/>
                  </a:lnTo>
                  <a:lnTo>
                    <a:pt x="329076" y="869414"/>
                  </a:lnTo>
                  <a:lnTo>
                    <a:pt x="353377" y="828807"/>
                  </a:lnTo>
                  <a:lnTo>
                    <a:pt x="378482" y="788671"/>
                  </a:lnTo>
                  <a:lnTo>
                    <a:pt x="404385" y="749018"/>
                  </a:lnTo>
                  <a:lnTo>
                    <a:pt x="431078" y="709862"/>
                  </a:lnTo>
                  <a:lnTo>
                    <a:pt x="458556" y="671215"/>
                  </a:lnTo>
                  <a:lnTo>
                    <a:pt x="486813" y="633091"/>
                  </a:lnTo>
                  <a:lnTo>
                    <a:pt x="515841" y="595501"/>
                  </a:lnTo>
                  <a:lnTo>
                    <a:pt x="545634" y="558459"/>
                  </a:lnTo>
                  <a:lnTo>
                    <a:pt x="576187" y="521978"/>
                  </a:lnTo>
                  <a:lnTo>
                    <a:pt x="607493" y="486070"/>
                  </a:lnTo>
                  <a:lnTo>
                    <a:pt x="639544" y="450748"/>
                  </a:lnTo>
                  <a:lnTo>
                    <a:pt x="672336" y="416026"/>
                  </a:lnTo>
                  <a:lnTo>
                    <a:pt x="705862" y="381915"/>
                  </a:lnTo>
                  <a:lnTo>
                    <a:pt x="740115" y="348429"/>
                  </a:lnTo>
                  <a:lnTo>
                    <a:pt x="775089" y="315581"/>
                  </a:lnTo>
                  <a:lnTo>
                    <a:pt x="810777" y="283383"/>
                  </a:lnTo>
                  <a:lnTo>
                    <a:pt x="847174" y="251848"/>
                  </a:lnTo>
                  <a:lnTo>
                    <a:pt x="884273" y="220990"/>
                  </a:lnTo>
                  <a:lnTo>
                    <a:pt x="922067" y="190820"/>
                  </a:lnTo>
                  <a:lnTo>
                    <a:pt x="960550" y="161352"/>
                  </a:lnTo>
                  <a:lnTo>
                    <a:pt x="999716" y="132599"/>
                  </a:lnTo>
                  <a:lnTo>
                    <a:pt x="1039558" y="104573"/>
                  </a:lnTo>
                  <a:lnTo>
                    <a:pt x="1080070" y="77287"/>
                  </a:lnTo>
                  <a:lnTo>
                    <a:pt x="1121246" y="50754"/>
                  </a:lnTo>
                  <a:lnTo>
                    <a:pt x="1163079" y="24988"/>
                  </a:lnTo>
                  <a:lnTo>
                    <a:pt x="1205564" y="0"/>
                  </a:lnTo>
                  <a:lnTo>
                    <a:pt x="2402312" y="2082973"/>
                  </a:lnTo>
                  <a:lnTo>
                    <a:pt x="19673" y="2389592"/>
                  </a:lnTo>
                  <a:close/>
                </a:path>
              </a:pathLst>
            </a:custGeom>
            <a:ln w="157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4117638" y="4648264"/>
              <a:ext cx="1189990" cy="2402840"/>
            </a:xfrm>
            <a:custGeom>
              <a:avLst/>
              <a:gdLst/>
              <a:ahLst/>
              <a:cxnLst/>
              <a:rect l="l" t="t" r="r" b="b"/>
              <a:pathLst>
                <a:path w="1189990" h="2402840">
                  <a:moveTo>
                    <a:pt x="1181869" y="0"/>
                  </a:moveTo>
                  <a:lnTo>
                    <a:pt x="1132128" y="686"/>
                  </a:lnTo>
                  <a:lnTo>
                    <a:pt x="1082473" y="2412"/>
                  </a:lnTo>
                  <a:lnTo>
                    <a:pt x="1032922" y="5173"/>
                  </a:lnTo>
                  <a:lnTo>
                    <a:pt x="983489" y="8964"/>
                  </a:lnTo>
                  <a:lnTo>
                    <a:pt x="934190" y="13782"/>
                  </a:lnTo>
                  <a:lnTo>
                    <a:pt x="885040" y="19622"/>
                  </a:lnTo>
                  <a:lnTo>
                    <a:pt x="836054" y="26481"/>
                  </a:lnTo>
                  <a:lnTo>
                    <a:pt x="787248" y="34354"/>
                  </a:lnTo>
                  <a:lnTo>
                    <a:pt x="738637" y="43236"/>
                  </a:lnTo>
                  <a:lnTo>
                    <a:pt x="690238" y="53125"/>
                  </a:lnTo>
                  <a:lnTo>
                    <a:pt x="642064" y="64014"/>
                  </a:lnTo>
                  <a:lnTo>
                    <a:pt x="594132" y="75902"/>
                  </a:lnTo>
                  <a:lnTo>
                    <a:pt x="546456" y="88782"/>
                  </a:lnTo>
                  <a:lnTo>
                    <a:pt x="499053" y="102652"/>
                  </a:lnTo>
                  <a:lnTo>
                    <a:pt x="451938" y="117507"/>
                  </a:lnTo>
                  <a:lnTo>
                    <a:pt x="405126" y="133342"/>
                  </a:lnTo>
                  <a:lnTo>
                    <a:pt x="358632" y="150154"/>
                  </a:lnTo>
                  <a:lnTo>
                    <a:pt x="312473" y="167939"/>
                  </a:lnTo>
                  <a:lnTo>
                    <a:pt x="266663" y="186691"/>
                  </a:lnTo>
                  <a:lnTo>
                    <a:pt x="221217" y="206408"/>
                  </a:lnTo>
                  <a:lnTo>
                    <a:pt x="176152" y="227085"/>
                  </a:lnTo>
                  <a:lnTo>
                    <a:pt x="131482" y="248718"/>
                  </a:lnTo>
                  <a:lnTo>
                    <a:pt x="87223" y="271302"/>
                  </a:lnTo>
                  <a:lnTo>
                    <a:pt x="43390" y="294834"/>
                  </a:lnTo>
                  <a:lnTo>
                    <a:pt x="0" y="319309"/>
                  </a:lnTo>
                  <a:lnTo>
                    <a:pt x="1189775" y="2402282"/>
                  </a:lnTo>
                  <a:lnTo>
                    <a:pt x="1181869" y="0"/>
                  </a:lnTo>
                  <a:close/>
                </a:path>
              </a:pathLst>
            </a:custGeom>
            <a:solidFill>
              <a:srgbClr val="9A9A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4110658" y="4648264"/>
              <a:ext cx="1196975" cy="2402840"/>
            </a:xfrm>
            <a:custGeom>
              <a:avLst/>
              <a:gdLst/>
              <a:ahLst/>
              <a:cxnLst/>
              <a:rect l="l" t="t" r="r" b="b"/>
              <a:pathLst>
                <a:path w="1196975" h="2402840">
                  <a:moveTo>
                    <a:pt x="0" y="319309"/>
                  </a:moveTo>
                  <a:lnTo>
                    <a:pt x="43644" y="294834"/>
                  </a:lnTo>
                  <a:lnTo>
                    <a:pt x="87733" y="271302"/>
                  </a:lnTo>
                  <a:lnTo>
                    <a:pt x="132252" y="248718"/>
                  </a:lnTo>
                  <a:lnTo>
                    <a:pt x="177183" y="227085"/>
                  </a:lnTo>
                  <a:lnTo>
                    <a:pt x="222513" y="206408"/>
                  </a:lnTo>
                  <a:lnTo>
                    <a:pt x="268225" y="186691"/>
                  </a:lnTo>
                  <a:lnTo>
                    <a:pt x="314304" y="167939"/>
                  </a:lnTo>
                  <a:lnTo>
                    <a:pt x="360735" y="150154"/>
                  </a:lnTo>
                  <a:lnTo>
                    <a:pt x="407501" y="133342"/>
                  </a:lnTo>
                  <a:lnTo>
                    <a:pt x="454588" y="117507"/>
                  </a:lnTo>
                  <a:lnTo>
                    <a:pt x="501980" y="102652"/>
                  </a:lnTo>
                  <a:lnTo>
                    <a:pt x="549662" y="88782"/>
                  </a:lnTo>
                  <a:lnTo>
                    <a:pt x="597617" y="75902"/>
                  </a:lnTo>
                  <a:lnTo>
                    <a:pt x="645831" y="64014"/>
                  </a:lnTo>
                  <a:lnTo>
                    <a:pt x="694288" y="53125"/>
                  </a:lnTo>
                  <a:lnTo>
                    <a:pt x="742973" y="43236"/>
                  </a:lnTo>
                  <a:lnTo>
                    <a:pt x="791869" y="34354"/>
                  </a:lnTo>
                  <a:lnTo>
                    <a:pt x="840962" y="26481"/>
                  </a:lnTo>
                  <a:lnTo>
                    <a:pt x="890236" y="19622"/>
                  </a:lnTo>
                  <a:lnTo>
                    <a:pt x="939675" y="13782"/>
                  </a:lnTo>
                  <a:lnTo>
                    <a:pt x="989264" y="8964"/>
                  </a:lnTo>
                  <a:lnTo>
                    <a:pt x="1038988" y="5173"/>
                  </a:lnTo>
                  <a:lnTo>
                    <a:pt x="1088831" y="2412"/>
                  </a:lnTo>
                  <a:lnTo>
                    <a:pt x="1138777" y="686"/>
                  </a:lnTo>
                  <a:lnTo>
                    <a:pt x="1188811" y="0"/>
                  </a:lnTo>
                  <a:lnTo>
                    <a:pt x="1196748" y="2402282"/>
                  </a:lnTo>
                  <a:lnTo>
                    <a:pt x="0" y="319309"/>
                  </a:lnTo>
                  <a:close/>
                </a:path>
              </a:pathLst>
            </a:custGeom>
            <a:ln w="157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5299464" y="4648260"/>
              <a:ext cx="8255" cy="2402840"/>
            </a:xfrm>
            <a:custGeom>
              <a:avLst/>
              <a:gdLst/>
              <a:ahLst/>
              <a:cxnLst/>
              <a:rect l="l" t="t" r="r" b="b"/>
              <a:pathLst>
                <a:path w="8255" h="2402840">
                  <a:moveTo>
                    <a:pt x="7947" y="0"/>
                  </a:moveTo>
                  <a:lnTo>
                    <a:pt x="0" y="10"/>
                  </a:lnTo>
                  <a:lnTo>
                    <a:pt x="7947" y="2402282"/>
                  </a:lnTo>
                  <a:lnTo>
                    <a:pt x="7947" y="0"/>
                  </a:lnTo>
                  <a:close/>
                </a:path>
              </a:pathLst>
            </a:custGeom>
            <a:solidFill>
              <a:srgbClr val="FFB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5299464" y="4648260"/>
              <a:ext cx="8255" cy="2402840"/>
            </a:xfrm>
            <a:custGeom>
              <a:avLst/>
              <a:gdLst/>
              <a:ahLst/>
              <a:cxnLst/>
              <a:rect l="l" t="t" r="r" b="b"/>
              <a:pathLst>
                <a:path w="8255" h="2402840">
                  <a:moveTo>
                    <a:pt x="3973" y="-5235"/>
                  </a:moveTo>
                  <a:lnTo>
                    <a:pt x="3973" y="2407518"/>
                  </a:lnTo>
                </a:path>
              </a:pathLst>
            </a:custGeom>
            <a:ln w="18418">
              <a:solidFill>
                <a:srgbClr val="D1B31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5185925" y="4573213"/>
              <a:ext cx="117475" cy="75565"/>
            </a:xfrm>
            <a:custGeom>
              <a:avLst/>
              <a:gdLst/>
              <a:ahLst/>
              <a:cxnLst/>
              <a:rect l="l" t="t" r="r" b="b"/>
              <a:pathLst>
                <a:path w="117475" h="75564">
                  <a:moveTo>
                    <a:pt x="117347" y="75222"/>
                  </a:moveTo>
                  <a:lnTo>
                    <a:pt x="114342" y="0"/>
                  </a:lnTo>
                  <a:lnTo>
                    <a:pt x="0" y="0"/>
                  </a:lnTo>
                </a:path>
              </a:pathLst>
            </a:custGeom>
            <a:ln w="7853">
              <a:solidFill>
                <a:srgbClr val="9B9B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5918584" y="7984504"/>
            <a:ext cx="883285" cy="2853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pl-PL" sz="1750" b="1" spc="10" dirty="0">
                <a:solidFill>
                  <a:srgbClr val="404040"/>
                </a:solidFill>
                <a:latin typeface="Calibri"/>
                <a:cs typeface="Calibri"/>
              </a:rPr>
              <a:t>854,5494</a:t>
            </a:r>
            <a:endParaRPr sz="1750" b="1" dirty="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3311150" y="6212514"/>
            <a:ext cx="882650" cy="2965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50" b="1" spc="10" dirty="0">
                <a:solidFill>
                  <a:srgbClr val="404040"/>
                </a:solidFill>
                <a:latin typeface="Calibri"/>
                <a:cs typeface="Calibri"/>
              </a:rPr>
              <a:t>20</a:t>
            </a:r>
            <a:r>
              <a:rPr lang="pl-PL" sz="1750" b="1" spc="10" dirty="0">
                <a:solidFill>
                  <a:srgbClr val="404040"/>
                </a:solidFill>
                <a:latin typeface="Calibri"/>
                <a:cs typeface="Calibri"/>
              </a:rPr>
              <a:t>4,1871</a:t>
            </a:r>
            <a:endParaRPr sz="1750" b="1" dirty="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4402283" y="5050520"/>
            <a:ext cx="768350" cy="2965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pl-PL" sz="1750" b="1" spc="10" dirty="0">
                <a:solidFill>
                  <a:srgbClr val="404040"/>
                </a:solidFill>
                <a:latin typeface="Calibri"/>
                <a:cs typeface="Calibri"/>
              </a:rPr>
              <a:t>59,9295</a:t>
            </a:r>
            <a:endParaRPr sz="1750" b="1" dirty="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835112" y="7583067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0830" y="0"/>
                </a:moveTo>
                <a:lnTo>
                  <a:pt x="0" y="0"/>
                </a:lnTo>
                <a:lnTo>
                  <a:pt x="0" y="240830"/>
                </a:lnTo>
                <a:lnTo>
                  <a:pt x="240830" y="240830"/>
                </a:lnTo>
                <a:lnTo>
                  <a:pt x="240830" y="0"/>
                </a:lnTo>
                <a:close/>
              </a:path>
            </a:pathLst>
          </a:custGeom>
          <a:solidFill>
            <a:srgbClr val="4472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835112" y="8085670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0830" y="0"/>
                </a:moveTo>
                <a:lnTo>
                  <a:pt x="0" y="0"/>
                </a:lnTo>
                <a:lnTo>
                  <a:pt x="0" y="240830"/>
                </a:lnTo>
                <a:lnTo>
                  <a:pt x="240830" y="240830"/>
                </a:lnTo>
                <a:lnTo>
                  <a:pt x="240830" y="0"/>
                </a:lnTo>
                <a:close/>
              </a:path>
            </a:pathLst>
          </a:custGeom>
          <a:solidFill>
            <a:srgbClr val="E2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835112" y="8567330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0830" y="0"/>
                </a:moveTo>
                <a:lnTo>
                  <a:pt x="0" y="0"/>
                </a:lnTo>
                <a:lnTo>
                  <a:pt x="0" y="240830"/>
                </a:lnTo>
                <a:lnTo>
                  <a:pt x="240830" y="240830"/>
                </a:lnTo>
                <a:lnTo>
                  <a:pt x="240830" y="0"/>
                </a:lnTo>
                <a:close/>
              </a:path>
            </a:pathLst>
          </a:custGeom>
          <a:solidFill>
            <a:srgbClr val="9A9A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835112" y="909087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0830" y="0"/>
                </a:moveTo>
                <a:lnTo>
                  <a:pt x="0" y="0"/>
                </a:lnTo>
                <a:lnTo>
                  <a:pt x="0" y="240830"/>
                </a:lnTo>
                <a:lnTo>
                  <a:pt x="240830" y="240830"/>
                </a:lnTo>
                <a:lnTo>
                  <a:pt x="240830" y="0"/>
                </a:lnTo>
                <a:close/>
              </a:path>
            </a:pathLst>
          </a:custGeom>
          <a:solidFill>
            <a:srgbClr val="D1B3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16110883" y="343391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77315" y="361950"/>
            <a:ext cx="750252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300" dirty="0">
                <a:solidFill>
                  <a:srgbClr val="212752"/>
                </a:solidFill>
                <a:latin typeface="Tahoma"/>
                <a:cs typeface="Tahoma"/>
              </a:rPr>
              <a:t>II.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90" dirty="0">
                <a:solidFill>
                  <a:srgbClr val="212752"/>
                </a:solidFill>
                <a:latin typeface="Tahoma"/>
                <a:cs typeface="Tahoma"/>
              </a:rPr>
              <a:t>NIERUCHOMOŚCI</a:t>
            </a:r>
            <a:r>
              <a:rPr sz="2050" b="1" spc="-2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40" dirty="0">
                <a:solidFill>
                  <a:srgbClr val="212752"/>
                </a:solidFill>
                <a:latin typeface="Tahoma"/>
                <a:cs typeface="Tahoma"/>
              </a:rPr>
              <a:t>ZNAJDUJĄCE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80" dirty="0">
                <a:solidFill>
                  <a:srgbClr val="212752"/>
                </a:solidFill>
                <a:latin typeface="Tahoma"/>
                <a:cs typeface="Tahoma"/>
              </a:rPr>
              <a:t>SIĘ</a:t>
            </a:r>
            <a:r>
              <a:rPr sz="2050" b="1" spc="-3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25" dirty="0">
                <a:solidFill>
                  <a:srgbClr val="212752"/>
                </a:solidFill>
                <a:latin typeface="Tahoma"/>
                <a:cs typeface="Tahoma"/>
              </a:rPr>
              <a:t>WE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30" dirty="0">
                <a:solidFill>
                  <a:srgbClr val="212752"/>
                </a:solidFill>
                <a:latin typeface="Tahoma"/>
                <a:cs typeface="Tahoma"/>
              </a:rPr>
              <a:t>WŁADANIU</a:t>
            </a:r>
            <a:r>
              <a:rPr sz="2050" b="1" spc="-2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6202242" y="10350679"/>
            <a:ext cx="306133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4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pic>
        <p:nvPicPr>
          <p:cNvPr id="55" name="object 5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099494" y="0"/>
            <a:ext cx="4606" cy="1399328"/>
          </a:xfrm>
          <a:prstGeom prst="rect">
            <a:avLst/>
          </a:prstGeom>
        </p:spPr>
      </p:pic>
      <p:sp>
        <p:nvSpPr>
          <p:cNvPr id="78" name="object 39">
            <a:extLst>
              <a:ext uri="{FF2B5EF4-FFF2-40B4-BE49-F238E27FC236}">
                <a16:creationId xmlns:a16="http://schemas.microsoft.com/office/drawing/2014/main" id="{6B7C2776-15E3-B876-FB18-2D7EEAA1EC19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18/33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79" name="Obraz 78">
            <a:extLst>
              <a:ext uri="{FF2B5EF4-FFF2-40B4-BE49-F238E27FC236}">
                <a16:creationId xmlns:a16="http://schemas.microsoft.com/office/drawing/2014/main" id="{DF7CDA87-79D3-782A-9A2B-37D9B0619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sp>
        <p:nvSpPr>
          <p:cNvPr id="36" name="object 29">
            <a:extLst>
              <a:ext uri="{FF2B5EF4-FFF2-40B4-BE49-F238E27FC236}">
                <a16:creationId xmlns:a16="http://schemas.microsoft.com/office/drawing/2014/main" id="{E7416AB8-70B1-C684-7D6D-FB26A54A8906}"/>
              </a:ext>
            </a:extLst>
          </p:cNvPr>
          <p:cNvSpPr txBox="1"/>
          <p:nvPr/>
        </p:nvSpPr>
        <p:spPr>
          <a:xfrm>
            <a:off x="5480050" y="8025130"/>
            <a:ext cx="883285" cy="2965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50" b="1" spc="10" dirty="0">
                <a:solidFill>
                  <a:srgbClr val="404040"/>
                </a:solidFill>
                <a:latin typeface="Calibri"/>
                <a:cs typeface="Calibri"/>
              </a:rPr>
              <a:t>8</a:t>
            </a:r>
            <a:r>
              <a:rPr lang="pl-PL" sz="1750" b="1" spc="10" dirty="0">
                <a:solidFill>
                  <a:srgbClr val="404040"/>
                </a:solidFill>
                <a:latin typeface="Calibri"/>
                <a:cs typeface="Calibri"/>
              </a:rPr>
              <a:t>63</a:t>
            </a:r>
            <a:r>
              <a:rPr sz="1750" b="1" spc="10" dirty="0">
                <a:solidFill>
                  <a:srgbClr val="404040"/>
                </a:solidFill>
                <a:latin typeface="Calibri"/>
                <a:cs typeface="Calibri"/>
              </a:rPr>
              <a:t>,</a:t>
            </a:r>
            <a:r>
              <a:rPr lang="pl-PL" sz="1750" b="1" spc="10" dirty="0">
                <a:solidFill>
                  <a:srgbClr val="404040"/>
                </a:solidFill>
                <a:latin typeface="Calibri"/>
                <a:cs typeface="Calibri"/>
              </a:rPr>
              <a:t>9849</a:t>
            </a:r>
            <a:endParaRPr sz="1750" b="1" dirty="0">
              <a:latin typeface="Calibri"/>
              <a:cs typeface="Calibri"/>
            </a:endParaRPr>
          </a:p>
        </p:txBody>
      </p:sp>
      <p:sp>
        <p:nvSpPr>
          <p:cNvPr id="38" name="object 30">
            <a:extLst>
              <a:ext uri="{FF2B5EF4-FFF2-40B4-BE49-F238E27FC236}">
                <a16:creationId xmlns:a16="http://schemas.microsoft.com/office/drawing/2014/main" id="{A9CDCD21-FCE5-CAD6-2028-B12F61F5807C}"/>
              </a:ext>
            </a:extLst>
          </p:cNvPr>
          <p:cNvSpPr txBox="1"/>
          <p:nvPr/>
        </p:nvSpPr>
        <p:spPr>
          <a:xfrm>
            <a:off x="2844800" y="6340475"/>
            <a:ext cx="882650" cy="2965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pl-PL" sz="1750" b="1" spc="10" dirty="0">
                <a:solidFill>
                  <a:srgbClr val="404040"/>
                </a:solidFill>
                <a:latin typeface="Calibri"/>
                <a:cs typeface="Calibri"/>
              </a:rPr>
              <a:t>326,9631</a:t>
            </a:r>
            <a:endParaRPr sz="1750" b="1" dirty="0">
              <a:latin typeface="Calibri"/>
              <a:cs typeface="Calibri"/>
            </a:endParaRPr>
          </a:p>
        </p:txBody>
      </p:sp>
      <p:sp>
        <p:nvSpPr>
          <p:cNvPr id="41" name="object 31">
            <a:extLst>
              <a:ext uri="{FF2B5EF4-FFF2-40B4-BE49-F238E27FC236}">
                <a16:creationId xmlns:a16="http://schemas.microsoft.com/office/drawing/2014/main" id="{81E95ED7-92E5-DB82-875A-5F32E89ABBD7}"/>
              </a:ext>
            </a:extLst>
          </p:cNvPr>
          <p:cNvSpPr txBox="1"/>
          <p:nvPr/>
        </p:nvSpPr>
        <p:spPr>
          <a:xfrm>
            <a:off x="3956050" y="5202920"/>
            <a:ext cx="768350" cy="2965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pl-PL" sz="1750" b="1" spc="10" dirty="0">
                <a:solidFill>
                  <a:srgbClr val="404040"/>
                </a:solidFill>
                <a:latin typeface="Calibri"/>
                <a:cs typeface="Calibri"/>
              </a:rPr>
              <a:t>54,6694</a:t>
            </a:r>
            <a:endParaRPr sz="1750" b="1" dirty="0">
              <a:latin typeface="Calibri"/>
              <a:cs typeface="Calibri"/>
            </a:endParaRPr>
          </a:p>
        </p:txBody>
      </p:sp>
      <p:sp>
        <p:nvSpPr>
          <p:cNvPr id="42" name="object 19">
            <a:extLst>
              <a:ext uri="{FF2B5EF4-FFF2-40B4-BE49-F238E27FC236}">
                <a16:creationId xmlns:a16="http://schemas.microsoft.com/office/drawing/2014/main" id="{B38280AA-EE05-BFAC-944B-2B78BA614B88}"/>
              </a:ext>
            </a:extLst>
          </p:cNvPr>
          <p:cNvSpPr txBox="1"/>
          <p:nvPr/>
        </p:nvSpPr>
        <p:spPr>
          <a:xfrm>
            <a:off x="3493770" y="3850640"/>
            <a:ext cx="2595880" cy="813435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sz="2050" b="1" spc="-105" dirty="0">
                <a:solidFill>
                  <a:srgbClr val="212752"/>
                </a:solidFill>
                <a:latin typeface="Tahoma"/>
                <a:cs typeface="Tahoma"/>
              </a:rPr>
              <a:t>Sta</a:t>
            </a:r>
            <a:r>
              <a:rPr sz="2050" b="1" spc="-114" dirty="0">
                <a:solidFill>
                  <a:srgbClr val="212752"/>
                </a:solidFill>
                <a:latin typeface="Tahoma"/>
                <a:cs typeface="Tahoma"/>
              </a:rPr>
              <a:t>n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25" dirty="0" err="1">
                <a:solidFill>
                  <a:srgbClr val="212752"/>
                </a:solidFill>
                <a:latin typeface="Tahoma"/>
                <a:cs typeface="Tahoma"/>
              </a:rPr>
              <a:t>na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40" dirty="0">
                <a:solidFill>
                  <a:srgbClr val="212752"/>
                </a:solidFill>
                <a:latin typeface="Tahoma"/>
                <a:cs typeface="Tahoma"/>
              </a:rPr>
              <a:t>31.12.202</a:t>
            </a:r>
            <a:r>
              <a:rPr lang="pl-PL" sz="2050" b="1" spc="-150" dirty="0">
                <a:solidFill>
                  <a:srgbClr val="212752"/>
                </a:solidFill>
                <a:latin typeface="Tahoma"/>
                <a:cs typeface="Tahoma"/>
              </a:rPr>
              <a:t>4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50" dirty="0">
                <a:solidFill>
                  <a:srgbClr val="212752"/>
                </a:solidFill>
                <a:latin typeface="Tahoma"/>
                <a:cs typeface="Tahoma"/>
              </a:rPr>
              <a:t>r.</a:t>
            </a:r>
            <a:endParaRPr sz="2050" dirty="0">
              <a:latin typeface="Tahoma"/>
              <a:cs typeface="Tahoma"/>
            </a:endParaRPr>
          </a:p>
          <a:p>
            <a:pPr marL="91440" algn="ctr">
              <a:lnSpc>
                <a:spcPct val="100000"/>
              </a:lnSpc>
              <a:spcBef>
                <a:spcPts val="770"/>
              </a:spcBef>
            </a:pPr>
            <a:r>
              <a:rPr lang="pl-PL" sz="1750" b="1" spc="10" dirty="0">
                <a:solidFill>
                  <a:srgbClr val="404040"/>
                </a:solidFill>
                <a:latin typeface="Calibri"/>
                <a:cs typeface="Calibri"/>
              </a:rPr>
              <a:t>3,8267</a:t>
            </a:r>
            <a:endParaRPr sz="1750" b="1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object 2">
            <a:extLst>
              <a:ext uri="{FF2B5EF4-FFF2-40B4-BE49-F238E27FC236}">
                <a16:creationId xmlns:a16="http://schemas.microsoft.com/office/drawing/2014/main" id="{5195BFFF-148B-FCED-2D11-AA34BFBFC2B6}"/>
              </a:ext>
            </a:extLst>
          </p:cNvPr>
          <p:cNvGrpSpPr/>
          <p:nvPr/>
        </p:nvGrpSpPr>
        <p:grpSpPr>
          <a:xfrm>
            <a:off x="-1498" y="9551036"/>
            <a:ext cx="20106005" cy="1818639"/>
            <a:chOff x="-1498" y="9490392"/>
            <a:chExt cx="20106005" cy="1818639"/>
          </a:xfrm>
        </p:grpSpPr>
        <p:pic>
          <p:nvPicPr>
            <p:cNvPr id="34" name="object 3">
              <a:extLst>
                <a:ext uri="{FF2B5EF4-FFF2-40B4-BE49-F238E27FC236}">
                  <a16:creationId xmlns:a16="http://schemas.microsoft.com/office/drawing/2014/main" id="{FDD1CE9B-5DEA-45F6-989F-FF5EB4D85F4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5" name="object 4">
              <a:extLst>
                <a:ext uri="{FF2B5EF4-FFF2-40B4-BE49-F238E27FC236}">
                  <a16:creationId xmlns:a16="http://schemas.microsoft.com/office/drawing/2014/main" id="{6B1AF3ED-67F3-79FA-A9E1-6D2F2E615B8C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6104589" y="339302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9609" y="361950"/>
            <a:ext cx="342836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330" dirty="0">
                <a:solidFill>
                  <a:srgbClr val="212752"/>
                </a:solidFill>
                <a:latin typeface="Tahoma"/>
                <a:cs typeface="Tahoma"/>
              </a:rPr>
              <a:t>III.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40" dirty="0">
                <a:solidFill>
                  <a:srgbClr val="212752"/>
                </a:solidFill>
                <a:latin typeface="Tahoma"/>
                <a:cs typeface="Tahoma"/>
              </a:rPr>
              <a:t>STA</a:t>
            </a: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N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20" dirty="0">
                <a:solidFill>
                  <a:srgbClr val="212752"/>
                </a:solidFill>
                <a:latin typeface="Tahoma"/>
                <a:cs typeface="Tahoma"/>
              </a:rPr>
              <a:t>FINANSÓW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195947" y="10346588"/>
            <a:ext cx="306133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4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780285" y="2051639"/>
            <a:ext cx="1231646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50" dirty="0" err="1"/>
              <a:t>Podstawowe</a:t>
            </a:r>
            <a:r>
              <a:rPr spc="-75" dirty="0"/>
              <a:t> </a:t>
            </a:r>
            <a:r>
              <a:rPr spc="-210" dirty="0"/>
              <a:t>wskaźniki</a:t>
            </a:r>
            <a:r>
              <a:rPr spc="-75" dirty="0"/>
              <a:t> </a:t>
            </a:r>
            <a:r>
              <a:rPr spc="-210" dirty="0"/>
              <a:t>stanu</a:t>
            </a:r>
            <a:r>
              <a:rPr spc="-70" dirty="0"/>
              <a:t> </a:t>
            </a:r>
            <a:r>
              <a:rPr spc="-204" dirty="0"/>
              <a:t>finansów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4946650" y="3212056"/>
            <a:ext cx="9753600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500" b="1" spc="-185" dirty="0">
                <a:solidFill>
                  <a:srgbClr val="212752"/>
                </a:solidFill>
                <a:latin typeface="Tahoma"/>
                <a:cs typeface="Tahoma"/>
              </a:rPr>
              <a:t>WYKONANIE</a:t>
            </a:r>
            <a:r>
              <a:rPr sz="3500" b="1" spc="-4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b="1" spc="-365" dirty="0">
                <a:solidFill>
                  <a:srgbClr val="212752"/>
                </a:solidFill>
                <a:latin typeface="Tahoma"/>
                <a:cs typeface="Tahoma"/>
              </a:rPr>
              <a:t>BUDŻET</a:t>
            </a:r>
            <a:r>
              <a:rPr sz="3500" b="1" spc="-395" dirty="0">
                <a:solidFill>
                  <a:srgbClr val="212752"/>
                </a:solidFill>
                <a:latin typeface="Tahoma"/>
                <a:cs typeface="Tahoma"/>
              </a:rPr>
              <a:t>U</a:t>
            </a:r>
            <a:r>
              <a:rPr sz="3500" b="1" spc="-4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b="1" spc="-220" dirty="0">
                <a:solidFill>
                  <a:srgbClr val="212752"/>
                </a:solidFill>
                <a:latin typeface="Tahoma"/>
                <a:cs typeface="Tahoma"/>
              </a:rPr>
              <a:t>MIASTA</a:t>
            </a:r>
            <a:r>
              <a:rPr sz="3500" b="1" spc="-4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b="1" spc="-114" dirty="0">
                <a:solidFill>
                  <a:srgbClr val="212752"/>
                </a:solidFill>
                <a:latin typeface="Tahoma"/>
                <a:cs typeface="Tahoma"/>
              </a:rPr>
              <a:t>ZA</a:t>
            </a:r>
            <a:r>
              <a:rPr sz="3500" b="1" spc="-5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390" dirty="0">
                <a:solidFill>
                  <a:srgbClr val="212752"/>
                </a:solidFill>
                <a:latin typeface="Tahoma"/>
                <a:cs typeface="Tahoma"/>
              </a:rPr>
              <a:t>202</a:t>
            </a:r>
            <a:r>
              <a:rPr lang="pl-PL" sz="4950" b="1" spc="-390" dirty="0">
                <a:solidFill>
                  <a:srgbClr val="212752"/>
                </a:solidFill>
                <a:latin typeface="Tahoma"/>
                <a:cs typeface="Tahoma"/>
              </a:rPr>
              <a:t>4 </a:t>
            </a:r>
            <a:r>
              <a:rPr lang="pl-PL" sz="3500" b="1" spc="-390" dirty="0">
                <a:solidFill>
                  <a:srgbClr val="212752"/>
                </a:solidFill>
                <a:latin typeface="Tahoma"/>
                <a:cs typeface="Tahoma"/>
              </a:rPr>
              <a:t>ROK</a:t>
            </a:r>
            <a:endParaRPr sz="3500" b="1" dirty="0">
              <a:latin typeface="Tahoma"/>
              <a:cs typeface="Tahoma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432124" y="4055521"/>
            <a:ext cx="8952865" cy="3147060"/>
            <a:chOff x="5127324" y="4055521"/>
            <a:chExt cx="8952865" cy="3147060"/>
          </a:xfrm>
        </p:grpSpPr>
        <p:sp>
          <p:nvSpPr>
            <p:cNvPr id="24" name="object 24"/>
            <p:cNvSpPr/>
            <p:nvPr/>
          </p:nvSpPr>
          <p:spPr>
            <a:xfrm>
              <a:off x="5127324" y="5893161"/>
              <a:ext cx="3319779" cy="1309370"/>
            </a:xfrm>
            <a:custGeom>
              <a:avLst/>
              <a:gdLst/>
              <a:ahLst/>
              <a:cxnLst/>
              <a:rect l="l" t="t" r="r" b="b"/>
              <a:pathLst>
                <a:path w="3319779" h="1309370">
                  <a:moveTo>
                    <a:pt x="2664840" y="0"/>
                  </a:moveTo>
                  <a:lnTo>
                    <a:pt x="654430" y="0"/>
                  </a:lnTo>
                  <a:lnTo>
                    <a:pt x="605589" y="1795"/>
                  </a:lnTo>
                  <a:lnTo>
                    <a:pt x="557722" y="7095"/>
                  </a:lnTo>
                  <a:lnTo>
                    <a:pt x="510958" y="15775"/>
                  </a:lnTo>
                  <a:lnTo>
                    <a:pt x="465421" y="27707"/>
                  </a:lnTo>
                  <a:lnTo>
                    <a:pt x="421239" y="42766"/>
                  </a:lnTo>
                  <a:lnTo>
                    <a:pt x="378538" y="60824"/>
                  </a:lnTo>
                  <a:lnTo>
                    <a:pt x="337444" y="81754"/>
                  </a:lnTo>
                  <a:lnTo>
                    <a:pt x="298085" y="105432"/>
                  </a:lnTo>
                  <a:lnTo>
                    <a:pt x="260586" y="131729"/>
                  </a:lnTo>
                  <a:lnTo>
                    <a:pt x="225075" y="160520"/>
                  </a:lnTo>
                  <a:lnTo>
                    <a:pt x="191677" y="191677"/>
                  </a:lnTo>
                  <a:lnTo>
                    <a:pt x="160520" y="225075"/>
                  </a:lnTo>
                  <a:lnTo>
                    <a:pt x="131729" y="260586"/>
                  </a:lnTo>
                  <a:lnTo>
                    <a:pt x="105432" y="298085"/>
                  </a:lnTo>
                  <a:lnTo>
                    <a:pt x="81754" y="337444"/>
                  </a:lnTo>
                  <a:lnTo>
                    <a:pt x="60824" y="378538"/>
                  </a:lnTo>
                  <a:lnTo>
                    <a:pt x="42766" y="421239"/>
                  </a:lnTo>
                  <a:lnTo>
                    <a:pt x="27707" y="465421"/>
                  </a:lnTo>
                  <a:lnTo>
                    <a:pt x="15775" y="510958"/>
                  </a:lnTo>
                  <a:lnTo>
                    <a:pt x="7095" y="557722"/>
                  </a:lnTo>
                  <a:lnTo>
                    <a:pt x="1795" y="605589"/>
                  </a:lnTo>
                  <a:lnTo>
                    <a:pt x="0" y="654430"/>
                  </a:lnTo>
                  <a:lnTo>
                    <a:pt x="1795" y="703271"/>
                  </a:lnTo>
                  <a:lnTo>
                    <a:pt x="7095" y="751137"/>
                  </a:lnTo>
                  <a:lnTo>
                    <a:pt x="15775" y="797902"/>
                  </a:lnTo>
                  <a:lnTo>
                    <a:pt x="27707" y="843439"/>
                  </a:lnTo>
                  <a:lnTo>
                    <a:pt x="42766" y="887621"/>
                  </a:lnTo>
                  <a:lnTo>
                    <a:pt x="60824" y="930322"/>
                  </a:lnTo>
                  <a:lnTo>
                    <a:pt x="81754" y="971416"/>
                  </a:lnTo>
                  <a:lnTo>
                    <a:pt x="105432" y="1010775"/>
                  </a:lnTo>
                  <a:lnTo>
                    <a:pt x="131729" y="1048274"/>
                  </a:lnTo>
                  <a:lnTo>
                    <a:pt x="160520" y="1083785"/>
                  </a:lnTo>
                  <a:lnTo>
                    <a:pt x="191677" y="1117183"/>
                  </a:lnTo>
                  <a:lnTo>
                    <a:pt x="225075" y="1148340"/>
                  </a:lnTo>
                  <a:lnTo>
                    <a:pt x="260586" y="1177131"/>
                  </a:lnTo>
                  <a:lnTo>
                    <a:pt x="298085" y="1203428"/>
                  </a:lnTo>
                  <a:lnTo>
                    <a:pt x="337444" y="1227105"/>
                  </a:lnTo>
                  <a:lnTo>
                    <a:pt x="378538" y="1248036"/>
                  </a:lnTo>
                  <a:lnTo>
                    <a:pt x="421239" y="1266094"/>
                  </a:lnTo>
                  <a:lnTo>
                    <a:pt x="465421" y="1281152"/>
                  </a:lnTo>
                  <a:lnTo>
                    <a:pt x="510958" y="1293085"/>
                  </a:lnTo>
                  <a:lnTo>
                    <a:pt x="557722" y="1301765"/>
                  </a:lnTo>
                  <a:lnTo>
                    <a:pt x="605589" y="1307065"/>
                  </a:lnTo>
                  <a:lnTo>
                    <a:pt x="654430" y="1308860"/>
                  </a:lnTo>
                  <a:lnTo>
                    <a:pt x="2664840" y="1308860"/>
                  </a:lnTo>
                  <a:lnTo>
                    <a:pt x="2713681" y="1307065"/>
                  </a:lnTo>
                  <a:lnTo>
                    <a:pt x="2761547" y="1301765"/>
                  </a:lnTo>
                  <a:lnTo>
                    <a:pt x="2808312" y="1293085"/>
                  </a:lnTo>
                  <a:lnTo>
                    <a:pt x="2853849" y="1281152"/>
                  </a:lnTo>
                  <a:lnTo>
                    <a:pt x="2898031" y="1266094"/>
                  </a:lnTo>
                  <a:lnTo>
                    <a:pt x="2940732" y="1248036"/>
                  </a:lnTo>
                  <a:lnTo>
                    <a:pt x="2981826" y="1227105"/>
                  </a:lnTo>
                  <a:lnTo>
                    <a:pt x="3021185" y="1203428"/>
                  </a:lnTo>
                  <a:lnTo>
                    <a:pt x="3058684" y="1177131"/>
                  </a:lnTo>
                  <a:lnTo>
                    <a:pt x="3094195" y="1148340"/>
                  </a:lnTo>
                  <a:lnTo>
                    <a:pt x="3127593" y="1117183"/>
                  </a:lnTo>
                  <a:lnTo>
                    <a:pt x="3158750" y="1083785"/>
                  </a:lnTo>
                  <a:lnTo>
                    <a:pt x="3187541" y="1048274"/>
                  </a:lnTo>
                  <a:lnTo>
                    <a:pt x="3213838" y="1010775"/>
                  </a:lnTo>
                  <a:lnTo>
                    <a:pt x="3237515" y="971416"/>
                  </a:lnTo>
                  <a:lnTo>
                    <a:pt x="3258446" y="930322"/>
                  </a:lnTo>
                  <a:lnTo>
                    <a:pt x="3276504" y="887621"/>
                  </a:lnTo>
                  <a:lnTo>
                    <a:pt x="3291562" y="843439"/>
                  </a:lnTo>
                  <a:lnTo>
                    <a:pt x="3303495" y="797902"/>
                  </a:lnTo>
                  <a:lnTo>
                    <a:pt x="3312175" y="751137"/>
                  </a:lnTo>
                  <a:lnTo>
                    <a:pt x="3317475" y="703271"/>
                  </a:lnTo>
                  <a:lnTo>
                    <a:pt x="3319270" y="654430"/>
                  </a:lnTo>
                  <a:lnTo>
                    <a:pt x="3317475" y="605589"/>
                  </a:lnTo>
                  <a:lnTo>
                    <a:pt x="3312175" y="557722"/>
                  </a:lnTo>
                  <a:lnTo>
                    <a:pt x="3303495" y="510958"/>
                  </a:lnTo>
                  <a:lnTo>
                    <a:pt x="3291562" y="465421"/>
                  </a:lnTo>
                  <a:lnTo>
                    <a:pt x="3276504" y="421239"/>
                  </a:lnTo>
                  <a:lnTo>
                    <a:pt x="3258446" y="378538"/>
                  </a:lnTo>
                  <a:lnTo>
                    <a:pt x="3237515" y="337444"/>
                  </a:lnTo>
                  <a:lnTo>
                    <a:pt x="3213838" y="298085"/>
                  </a:lnTo>
                  <a:lnTo>
                    <a:pt x="3187541" y="260586"/>
                  </a:lnTo>
                  <a:lnTo>
                    <a:pt x="3158750" y="225075"/>
                  </a:lnTo>
                  <a:lnTo>
                    <a:pt x="3127593" y="191677"/>
                  </a:lnTo>
                  <a:lnTo>
                    <a:pt x="3094195" y="160520"/>
                  </a:lnTo>
                  <a:lnTo>
                    <a:pt x="3058684" y="131729"/>
                  </a:lnTo>
                  <a:lnTo>
                    <a:pt x="3021185" y="105432"/>
                  </a:lnTo>
                  <a:lnTo>
                    <a:pt x="2981826" y="81754"/>
                  </a:lnTo>
                  <a:lnTo>
                    <a:pt x="2940732" y="60824"/>
                  </a:lnTo>
                  <a:lnTo>
                    <a:pt x="2898031" y="42766"/>
                  </a:lnTo>
                  <a:lnTo>
                    <a:pt x="2853849" y="27707"/>
                  </a:lnTo>
                  <a:lnTo>
                    <a:pt x="2808312" y="15775"/>
                  </a:lnTo>
                  <a:lnTo>
                    <a:pt x="2761547" y="7095"/>
                  </a:lnTo>
                  <a:lnTo>
                    <a:pt x="2713681" y="1795"/>
                  </a:lnTo>
                  <a:lnTo>
                    <a:pt x="2664840" y="0"/>
                  </a:lnTo>
                  <a:close/>
                </a:path>
              </a:pathLst>
            </a:custGeom>
            <a:solidFill>
              <a:srgbClr val="2127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148265" y="4071227"/>
              <a:ext cx="8931910" cy="0"/>
            </a:xfrm>
            <a:custGeom>
              <a:avLst/>
              <a:gdLst/>
              <a:ahLst/>
              <a:cxnLst/>
              <a:rect l="l" t="t" r="r" b="b"/>
              <a:pathLst>
                <a:path w="8931910">
                  <a:moveTo>
                    <a:pt x="0" y="0"/>
                  </a:moveTo>
                  <a:lnTo>
                    <a:pt x="8931665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786958" y="4071227"/>
              <a:ext cx="0" cy="2272665"/>
            </a:xfrm>
            <a:custGeom>
              <a:avLst/>
              <a:gdLst/>
              <a:ahLst/>
              <a:cxnLst/>
              <a:rect l="l" t="t" r="r" b="b"/>
              <a:pathLst>
                <a:path h="2272665">
                  <a:moveTo>
                    <a:pt x="0" y="0"/>
                  </a:moveTo>
                  <a:lnTo>
                    <a:pt x="0" y="2272182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750189" y="5893161"/>
              <a:ext cx="3319779" cy="1309370"/>
            </a:xfrm>
            <a:custGeom>
              <a:avLst/>
              <a:gdLst/>
              <a:ahLst/>
              <a:cxnLst/>
              <a:rect l="l" t="t" r="r" b="b"/>
              <a:pathLst>
                <a:path w="3319780" h="1309370">
                  <a:moveTo>
                    <a:pt x="2664840" y="0"/>
                  </a:moveTo>
                  <a:lnTo>
                    <a:pt x="654430" y="0"/>
                  </a:lnTo>
                  <a:lnTo>
                    <a:pt x="605589" y="1795"/>
                  </a:lnTo>
                  <a:lnTo>
                    <a:pt x="557722" y="7095"/>
                  </a:lnTo>
                  <a:lnTo>
                    <a:pt x="510958" y="15775"/>
                  </a:lnTo>
                  <a:lnTo>
                    <a:pt x="465421" y="27707"/>
                  </a:lnTo>
                  <a:lnTo>
                    <a:pt x="421239" y="42766"/>
                  </a:lnTo>
                  <a:lnTo>
                    <a:pt x="378538" y="60824"/>
                  </a:lnTo>
                  <a:lnTo>
                    <a:pt x="337444" y="81754"/>
                  </a:lnTo>
                  <a:lnTo>
                    <a:pt x="298085" y="105432"/>
                  </a:lnTo>
                  <a:lnTo>
                    <a:pt x="260586" y="131729"/>
                  </a:lnTo>
                  <a:lnTo>
                    <a:pt x="225075" y="160520"/>
                  </a:lnTo>
                  <a:lnTo>
                    <a:pt x="191677" y="191677"/>
                  </a:lnTo>
                  <a:lnTo>
                    <a:pt x="160520" y="225075"/>
                  </a:lnTo>
                  <a:lnTo>
                    <a:pt x="131729" y="260586"/>
                  </a:lnTo>
                  <a:lnTo>
                    <a:pt x="105432" y="298085"/>
                  </a:lnTo>
                  <a:lnTo>
                    <a:pt x="81754" y="337444"/>
                  </a:lnTo>
                  <a:lnTo>
                    <a:pt x="60824" y="378538"/>
                  </a:lnTo>
                  <a:lnTo>
                    <a:pt x="42766" y="421239"/>
                  </a:lnTo>
                  <a:lnTo>
                    <a:pt x="27707" y="465421"/>
                  </a:lnTo>
                  <a:lnTo>
                    <a:pt x="15775" y="510958"/>
                  </a:lnTo>
                  <a:lnTo>
                    <a:pt x="7095" y="557722"/>
                  </a:lnTo>
                  <a:lnTo>
                    <a:pt x="1795" y="605589"/>
                  </a:lnTo>
                  <a:lnTo>
                    <a:pt x="0" y="654430"/>
                  </a:lnTo>
                  <a:lnTo>
                    <a:pt x="1795" y="703271"/>
                  </a:lnTo>
                  <a:lnTo>
                    <a:pt x="7095" y="751137"/>
                  </a:lnTo>
                  <a:lnTo>
                    <a:pt x="15775" y="797902"/>
                  </a:lnTo>
                  <a:lnTo>
                    <a:pt x="27707" y="843439"/>
                  </a:lnTo>
                  <a:lnTo>
                    <a:pt x="42766" y="887621"/>
                  </a:lnTo>
                  <a:lnTo>
                    <a:pt x="60824" y="930322"/>
                  </a:lnTo>
                  <a:lnTo>
                    <a:pt x="81754" y="971416"/>
                  </a:lnTo>
                  <a:lnTo>
                    <a:pt x="105432" y="1010775"/>
                  </a:lnTo>
                  <a:lnTo>
                    <a:pt x="131729" y="1048274"/>
                  </a:lnTo>
                  <a:lnTo>
                    <a:pt x="160520" y="1083785"/>
                  </a:lnTo>
                  <a:lnTo>
                    <a:pt x="191677" y="1117183"/>
                  </a:lnTo>
                  <a:lnTo>
                    <a:pt x="225075" y="1148340"/>
                  </a:lnTo>
                  <a:lnTo>
                    <a:pt x="260586" y="1177131"/>
                  </a:lnTo>
                  <a:lnTo>
                    <a:pt x="298085" y="1203428"/>
                  </a:lnTo>
                  <a:lnTo>
                    <a:pt x="337444" y="1227105"/>
                  </a:lnTo>
                  <a:lnTo>
                    <a:pt x="378538" y="1248036"/>
                  </a:lnTo>
                  <a:lnTo>
                    <a:pt x="421239" y="1266094"/>
                  </a:lnTo>
                  <a:lnTo>
                    <a:pt x="465421" y="1281152"/>
                  </a:lnTo>
                  <a:lnTo>
                    <a:pt x="510958" y="1293085"/>
                  </a:lnTo>
                  <a:lnTo>
                    <a:pt x="557722" y="1301765"/>
                  </a:lnTo>
                  <a:lnTo>
                    <a:pt x="605589" y="1307065"/>
                  </a:lnTo>
                  <a:lnTo>
                    <a:pt x="654430" y="1308860"/>
                  </a:lnTo>
                  <a:lnTo>
                    <a:pt x="2664840" y="1308860"/>
                  </a:lnTo>
                  <a:lnTo>
                    <a:pt x="2713681" y="1307065"/>
                  </a:lnTo>
                  <a:lnTo>
                    <a:pt x="2761547" y="1301765"/>
                  </a:lnTo>
                  <a:lnTo>
                    <a:pt x="2808312" y="1293085"/>
                  </a:lnTo>
                  <a:lnTo>
                    <a:pt x="2853849" y="1281152"/>
                  </a:lnTo>
                  <a:lnTo>
                    <a:pt x="2898031" y="1266094"/>
                  </a:lnTo>
                  <a:lnTo>
                    <a:pt x="2940732" y="1248036"/>
                  </a:lnTo>
                  <a:lnTo>
                    <a:pt x="2981826" y="1227105"/>
                  </a:lnTo>
                  <a:lnTo>
                    <a:pt x="3021185" y="1203428"/>
                  </a:lnTo>
                  <a:lnTo>
                    <a:pt x="3058684" y="1177131"/>
                  </a:lnTo>
                  <a:lnTo>
                    <a:pt x="3094195" y="1148340"/>
                  </a:lnTo>
                  <a:lnTo>
                    <a:pt x="3127593" y="1117183"/>
                  </a:lnTo>
                  <a:lnTo>
                    <a:pt x="3158750" y="1083785"/>
                  </a:lnTo>
                  <a:lnTo>
                    <a:pt x="3187541" y="1048274"/>
                  </a:lnTo>
                  <a:lnTo>
                    <a:pt x="3213838" y="1010775"/>
                  </a:lnTo>
                  <a:lnTo>
                    <a:pt x="3237515" y="971416"/>
                  </a:lnTo>
                  <a:lnTo>
                    <a:pt x="3258446" y="930322"/>
                  </a:lnTo>
                  <a:lnTo>
                    <a:pt x="3276504" y="887621"/>
                  </a:lnTo>
                  <a:lnTo>
                    <a:pt x="3291562" y="843439"/>
                  </a:lnTo>
                  <a:lnTo>
                    <a:pt x="3303495" y="797902"/>
                  </a:lnTo>
                  <a:lnTo>
                    <a:pt x="3312175" y="751137"/>
                  </a:lnTo>
                  <a:lnTo>
                    <a:pt x="3317475" y="703271"/>
                  </a:lnTo>
                  <a:lnTo>
                    <a:pt x="3319270" y="654430"/>
                  </a:lnTo>
                  <a:lnTo>
                    <a:pt x="3317475" y="605589"/>
                  </a:lnTo>
                  <a:lnTo>
                    <a:pt x="3312175" y="557722"/>
                  </a:lnTo>
                  <a:lnTo>
                    <a:pt x="3303495" y="510958"/>
                  </a:lnTo>
                  <a:lnTo>
                    <a:pt x="3291562" y="465421"/>
                  </a:lnTo>
                  <a:lnTo>
                    <a:pt x="3276504" y="421239"/>
                  </a:lnTo>
                  <a:lnTo>
                    <a:pt x="3258446" y="378538"/>
                  </a:lnTo>
                  <a:lnTo>
                    <a:pt x="3237515" y="337444"/>
                  </a:lnTo>
                  <a:lnTo>
                    <a:pt x="3213838" y="298085"/>
                  </a:lnTo>
                  <a:lnTo>
                    <a:pt x="3187541" y="260586"/>
                  </a:lnTo>
                  <a:lnTo>
                    <a:pt x="3158750" y="225075"/>
                  </a:lnTo>
                  <a:lnTo>
                    <a:pt x="3127593" y="191677"/>
                  </a:lnTo>
                  <a:lnTo>
                    <a:pt x="3094195" y="160520"/>
                  </a:lnTo>
                  <a:lnTo>
                    <a:pt x="3058684" y="131729"/>
                  </a:lnTo>
                  <a:lnTo>
                    <a:pt x="3021185" y="105432"/>
                  </a:lnTo>
                  <a:lnTo>
                    <a:pt x="2981826" y="81754"/>
                  </a:lnTo>
                  <a:lnTo>
                    <a:pt x="2940732" y="60824"/>
                  </a:lnTo>
                  <a:lnTo>
                    <a:pt x="2898031" y="42766"/>
                  </a:lnTo>
                  <a:lnTo>
                    <a:pt x="2853849" y="27707"/>
                  </a:lnTo>
                  <a:lnTo>
                    <a:pt x="2808312" y="15775"/>
                  </a:lnTo>
                  <a:lnTo>
                    <a:pt x="2761547" y="7095"/>
                  </a:lnTo>
                  <a:lnTo>
                    <a:pt x="2713681" y="1795"/>
                  </a:lnTo>
                  <a:lnTo>
                    <a:pt x="2664840" y="0"/>
                  </a:lnTo>
                  <a:close/>
                </a:path>
              </a:pathLst>
            </a:custGeom>
            <a:solidFill>
              <a:srgbClr val="2127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2420294" y="4102640"/>
              <a:ext cx="0" cy="2272665"/>
            </a:xfrm>
            <a:custGeom>
              <a:avLst/>
              <a:gdLst/>
              <a:ahLst/>
              <a:cxnLst/>
              <a:rect l="l" t="t" r="r" b="b"/>
              <a:pathLst>
                <a:path h="2272665">
                  <a:moveTo>
                    <a:pt x="0" y="0"/>
                  </a:moveTo>
                  <a:lnTo>
                    <a:pt x="0" y="2272182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780415" y="7417191"/>
            <a:ext cx="18491835" cy="55592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047490">
              <a:lnSpc>
                <a:spcPct val="100000"/>
              </a:lnSpc>
              <a:spcBef>
                <a:spcPts val="135"/>
              </a:spcBef>
              <a:tabLst>
                <a:tab pos="9921875" algn="l"/>
              </a:tabLst>
            </a:pPr>
            <a:r>
              <a:rPr lang="pl-PL" sz="3500" spc="9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Dochody</a:t>
            </a:r>
            <a:r>
              <a:rPr lang="pl-PL"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</a:t>
            </a:r>
            <a:r>
              <a:rPr lang="pl-PL" sz="3500" spc="-1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przychod</a:t>
            </a:r>
            <a:r>
              <a:rPr lang="pl-PL" sz="3500" spc="-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lang="pl-PL" sz="35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pl-PL" sz="3500" spc="9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Wydatki</a:t>
            </a:r>
            <a:r>
              <a:rPr lang="pl-PL"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</a:t>
            </a:r>
            <a:r>
              <a:rPr lang="pl-PL" sz="3500" spc="-1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rozchod</a:t>
            </a:r>
            <a:r>
              <a:rPr lang="pl-PL" sz="3500" spc="-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endParaRPr lang="pl-PL" sz="3350" dirty="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675648" y="6245392"/>
            <a:ext cx="285686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l-PL" sz="3300" b="1" spc="-240" dirty="0">
                <a:solidFill>
                  <a:srgbClr val="FFFFFF"/>
                </a:solidFill>
                <a:latin typeface="Tahoma"/>
                <a:cs typeface="Tahoma"/>
              </a:rPr>
              <a:t>491,000 </a:t>
            </a:r>
            <a:r>
              <a:rPr sz="3300" b="1" spc="-130" dirty="0" err="1">
                <a:solidFill>
                  <a:srgbClr val="FFFFFF"/>
                </a:solidFill>
                <a:latin typeface="Tahoma"/>
                <a:cs typeface="Tahoma"/>
              </a:rPr>
              <a:t>mln</a:t>
            </a:r>
            <a:r>
              <a:rPr sz="33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300" b="1" spc="-135" dirty="0">
                <a:solidFill>
                  <a:srgbClr val="FFFFFF"/>
                </a:solidFill>
                <a:latin typeface="Tahoma"/>
                <a:cs typeface="Tahoma"/>
              </a:rPr>
              <a:t>zł</a:t>
            </a:r>
            <a:endParaRPr sz="3300" dirty="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288042" y="6245392"/>
            <a:ext cx="285686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l-PL" sz="3300" b="1" spc="-240" dirty="0">
                <a:solidFill>
                  <a:srgbClr val="FFFFFF"/>
                </a:solidFill>
                <a:latin typeface="Tahoma"/>
                <a:cs typeface="Tahoma"/>
              </a:rPr>
              <a:t>464,500 </a:t>
            </a:r>
            <a:r>
              <a:rPr sz="3300" b="1" spc="-130" dirty="0" err="1">
                <a:solidFill>
                  <a:srgbClr val="FFFFFF"/>
                </a:solidFill>
                <a:latin typeface="Tahoma"/>
                <a:cs typeface="Tahoma"/>
              </a:rPr>
              <a:t>mln</a:t>
            </a:r>
            <a:r>
              <a:rPr sz="33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300" b="1" spc="-135" dirty="0">
                <a:solidFill>
                  <a:srgbClr val="FFFFFF"/>
                </a:solidFill>
                <a:latin typeface="Tahoma"/>
                <a:cs typeface="Tahoma"/>
              </a:rPr>
              <a:t>zł</a:t>
            </a:r>
            <a:endParaRPr sz="3300" dirty="0">
              <a:latin typeface="Tahoma"/>
              <a:cs typeface="Tahoma"/>
            </a:endParaRPr>
          </a:p>
        </p:txBody>
      </p:sp>
      <p:sp>
        <p:nvSpPr>
          <p:cNvPr id="37" name="object 39">
            <a:extLst>
              <a:ext uri="{FF2B5EF4-FFF2-40B4-BE49-F238E27FC236}">
                <a16:creationId xmlns:a16="http://schemas.microsoft.com/office/drawing/2014/main" id="{7A8E0730-D289-8808-82E0-05A4A7406F26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19/33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38" name="Obraz 37">
            <a:extLst>
              <a:ext uri="{FF2B5EF4-FFF2-40B4-BE49-F238E27FC236}">
                <a16:creationId xmlns:a16="http://schemas.microsoft.com/office/drawing/2014/main" id="{6A6AE808-1CF6-1818-E811-2F453DDB7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object 5">
            <a:extLst>
              <a:ext uri="{FF2B5EF4-FFF2-40B4-BE49-F238E27FC236}">
                <a16:creationId xmlns:a16="http://schemas.microsoft.com/office/drawing/2014/main" id="{1A3951B4-0EC8-64A7-2ABB-A1FB9CB5965C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45" name="object 6">
              <a:extLst>
                <a:ext uri="{FF2B5EF4-FFF2-40B4-BE49-F238E27FC236}">
                  <a16:creationId xmlns:a16="http://schemas.microsoft.com/office/drawing/2014/main" id="{3742933C-0C04-43D1-05D4-F32075DEEF6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46" name="object 7">
              <a:extLst>
                <a:ext uri="{FF2B5EF4-FFF2-40B4-BE49-F238E27FC236}">
                  <a16:creationId xmlns:a16="http://schemas.microsoft.com/office/drawing/2014/main" id="{0EB02910-46A9-C126-9261-E3F63AB793B2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2" name="object 2"/>
          <p:cNvGrpSpPr/>
          <p:nvPr/>
        </p:nvGrpSpPr>
        <p:grpSpPr>
          <a:xfrm>
            <a:off x="-1498" y="9551036"/>
            <a:ext cx="20106005" cy="1818639"/>
            <a:chOff x="-1498" y="9490392"/>
            <a:chExt cx="20106005" cy="1818639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6106502" y="361950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807000" y="4098104"/>
            <a:ext cx="2949650" cy="4539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850" spc="-6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obszar</a:t>
            </a:r>
            <a:r>
              <a:rPr sz="2850" spc="-18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50" b="1" spc="-16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123,</a:t>
            </a:r>
            <a:r>
              <a:rPr sz="2850" b="1" spc="-1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sz="2850" b="1" spc="-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km</a:t>
            </a:r>
            <a:r>
              <a:rPr lang="pl-PL" sz="28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807000" y="8244575"/>
            <a:ext cx="4256689" cy="4539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850" b="1" spc="-16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pl-PL" sz="2850" b="1" spc="-16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sz="2850" b="1" spc="-16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pl-PL" sz="2850" b="1" spc="-16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089</a:t>
            </a:r>
            <a:r>
              <a:rPr sz="2850" b="1" spc="-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50" spc="-6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mieszkańców*</a:t>
            </a:r>
            <a:endParaRPr sz="28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1604" y="3244907"/>
            <a:ext cx="4453625" cy="2952451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1567827" y="6916270"/>
            <a:ext cx="2834005" cy="1762125"/>
            <a:chOff x="1567827" y="6916270"/>
            <a:chExt cx="2834005" cy="1762125"/>
          </a:xfrm>
        </p:grpSpPr>
        <p:sp>
          <p:nvSpPr>
            <p:cNvPr id="23" name="object 23"/>
            <p:cNvSpPr/>
            <p:nvPr/>
          </p:nvSpPr>
          <p:spPr>
            <a:xfrm>
              <a:off x="2521788" y="7504689"/>
              <a:ext cx="1806575" cy="1157605"/>
            </a:xfrm>
            <a:custGeom>
              <a:avLst/>
              <a:gdLst/>
              <a:ahLst/>
              <a:cxnLst/>
              <a:rect l="l" t="t" r="r" b="b"/>
              <a:pathLst>
                <a:path w="1806575" h="1157604">
                  <a:moveTo>
                    <a:pt x="758736" y="1157414"/>
                  </a:moveTo>
                  <a:lnTo>
                    <a:pt x="702373" y="1132941"/>
                  </a:lnTo>
                  <a:lnTo>
                    <a:pt x="635368" y="1096327"/>
                  </a:lnTo>
                  <a:lnTo>
                    <a:pt x="596569" y="1071321"/>
                  </a:lnTo>
                  <a:lnTo>
                    <a:pt x="555828" y="1041590"/>
                  </a:lnTo>
                  <a:lnTo>
                    <a:pt x="514311" y="1006932"/>
                  </a:lnTo>
                  <a:lnTo>
                    <a:pt x="473202" y="967130"/>
                  </a:lnTo>
                  <a:lnTo>
                    <a:pt x="433679" y="922020"/>
                  </a:lnTo>
                  <a:lnTo>
                    <a:pt x="396938" y="871359"/>
                  </a:lnTo>
                  <a:lnTo>
                    <a:pt x="364134" y="814971"/>
                  </a:lnTo>
                  <a:lnTo>
                    <a:pt x="336473" y="752665"/>
                  </a:lnTo>
                  <a:lnTo>
                    <a:pt x="315112" y="684212"/>
                  </a:lnTo>
                  <a:lnTo>
                    <a:pt x="302361" y="617562"/>
                  </a:lnTo>
                  <a:lnTo>
                    <a:pt x="297091" y="554266"/>
                  </a:lnTo>
                  <a:lnTo>
                    <a:pt x="297916" y="495046"/>
                  </a:lnTo>
                  <a:lnTo>
                    <a:pt x="303441" y="440613"/>
                  </a:lnTo>
                  <a:lnTo>
                    <a:pt x="312280" y="391668"/>
                  </a:lnTo>
                  <a:lnTo>
                    <a:pt x="323037" y="348945"/>
                  </a:lnTo>
                  <a:lnTo>
                    <a:pt x="344690" y="284949"/>
                  </a:lnTo>
                  <a:lnTo>
                    <a:pt x="344690" y="267944"/>
                  </a:lnTo>
                  <a:lnTo>
                    <a:pt x="332117" y="267944"/>
                  </a:lnTo>
                  <a:lnTo>
                    <a:pt x="283019" y="271551"/>
                  </a:lnTo>
                  <a:lnTo>
                    <a:pt x="236169" y="282016"/>
                  </a:lnTo>
                  <a:lnTo>
                    <a:pt x="192062" y="298831"/>
                  </a:lnTo>
                  <a:lnTo>
                    <a:pt x="151231" y="321475"/>
                  </a:lnTo>
                  <a:lnTo>
                    <a:pt x="114185" y="349440"/>
                  </a:lnTo>
                  <a:lnTo>
                    <a:pt x="81432" y="382206"/>
                  </a:lnTo>
                  <a:lnTo>
                    <a:pt x="53479" y="419252"/>
                  </a:lnTo>
                  <a:lnTo>
                    <a:pt x="30848" y="460082"/>
                  </a:lnTo>
                  <a:lnTo>
                    <a:pt x="14046" y="504177"/>
                  </a:lnTo>
                  <a:lnTo>
                    <a:pt x="3594" y="551014"/>
                  </a:lnTo>
                  <a:lnTo>
                    <a:pt x="0" y="600075"/>
                  </a:lnTo>
                  <a:lnTo>
                    <a:pt x="0" y="1157414"/>
                  </a:lnTo>
                  <a:lnTo>
                    <a:pt x="758736" y="1157414"/>
                  </a:lnTo>
                  <a:close/>
                </a:path>
                <a:path w="1806575" h="1157604">
                  <a:moveTo>
                    <a:pt x="1806422" y="1157109"/>
                  </a:moveTo>
                  <a:lnTo>
                    <a:pt x="1753984" y="1147305"/>
                  </a:lnTo>
                  <a:lnTo>
                    <a:pt x="1702981" y="1134757"/>
                  </a:lnTo>
                  <a:lnTo>
                    <a:pt x="1653501" y="1119568"/>
                  </a:lnTo>
                  <a:lnTo>
                    <a:pt x="1605622" y="1101852"/>
                  </a:lnTo>
                  <a:lnTo>
                    <a:pt x="1559445" y="1081709"/>
                  </a:lnTo>
                  <a:lnTo>
                    <a:pt x="1515059" y="1059268"/>
                  </a:lnTo>
                  <a:lnTo>
                    <a:pt x="1472577" y="1034630"/>
                  </a:lnTo>
                  <a:lnTo>
                    <a:pt x="1432064" y="1007910"/>
                  </a:lnTo>
                  <a:lnTo>
                    <a:pt x="1393647" y="979208"/>
                  </a:lnTo>
                  <a:lnTo>
                    <a:pt x="1357376" y="948651"/>
                  </a:lnTo>
                  <a:lnTo>
                    <a:pt x="1323390" y="916355"/>
                  </a:lnTo>
                  <a:lnTo>
                    <a:pt x="1291742" y="882408"/>
                  </a:lnTo>
                  <a:lnTo>
                    <a:pt x="1262557" y="846937"/>
                  </a:lnTo>
                  <a:lnTo>
                    <a:pt x="1235913" y="810044"/>
                  </a:lnTo>
                  <a:lnTo>
                    <a:pt x="1211897" y="771855"/>
                  </a:lnTo>
                  <a:lnTo>
                    <a:pt x="1190612" y="732472"/>
                  </a:lnTo>
                  <a:lnTo>
                    <a:pt x="1172159" y="692010"/>
                  </a:lnTo>
                  <a:lnTo>
                    <a:pt x="1156614" y="650570"/>
                  </a:lnTo>
                  <a:lnTo>
                    <a:pt x="1144079" y="608266"/>
                  </a:lnTo>
                  <a:lnTo>
                    <a:pt x="1134656" y="565226"/>
                  </a:lnTo>
                  <a:lnTo>
                    <a:pt x="1128420" y="521550"/>
                  </a:lnTo>
                  <a:lnTo>
                    <a:pt x="1125258" y="456145"/>
                  </a:lnTo>
                  <a:lnTo>
                    <a:pt x="1129004" y="393763"/>
                  </a:lnTo>
                  <a:lnTo>
                    <a:pt x="1138567" y="334695"/>
                  </a:lnTo>
                  <a:lnTo>
                    <a:pt x="1152867" y="279260"/>
                  </a:lnTo>
                  <a:lnTo>
                    <a:pt x="1170787" y="227761"/>
                  </a:lnTo>
                  <a:lnTo>
                    <a:pt x="1191247" y="180530"/>
                  </a:lnTo>
                  <a:lnTo>
                    <a:pt x="1213142" y="137871"/>
                  </a:lnTo>
                  <a:lnTo>
                    <a:pt x="1235379" y="100088"/>
                  </a:lnTo>
                  <a:lnTo>
                    <a:pt x="1256868" y="67500"/>
                  </a:lnTo>
                  <a:lnTo>
                    <a:pt x="1293202" y="19138"/>
                  </a:lnTo>
                  <a:lnTo>
                    <a:pt x="1305864" y="3987"/>
                  </a:lnTo>
                  <a:lnTo>
                    <a:pt x="1305864" y="0"/>
                  </a:lnTo>
                  <a:lnTo>
                    <a:pt x="1258100" y="0"/>
                  </a:lnTo>
                  <a:lnTo>
                    <a:pt x="1209001" y="3606"/>
                  </a:lnTo>
                  <a:lnTo>
                    <a:pt x="1162151" y="14058"/>
                  </a:lnTo>
                  <a:lnTo>
                    <a:pt x="1118044" y="30861"/>
                  </a:lnTo>
                  <a:lnTo>
                    <a:pt x="1077214" y="53492"/>
                  </a:lnTo>
                  <a:lnTo>
                    <a:pt x="1040168" y="81445"/>
                  </a:lnTo>
                  <a:lnTo>
                    <a:pt x="1007414" y="114198"/>
                  </a:lnTo>
                  <a:lnTo>
                    <a:pt x="979462" y="151244"/>
                  </a:lnTo>
                  <a:lnTo>
                    <a:pt x="956830" y="192074"/>
                  </a:lnTo>
                  <a:lnTo>
                    <a:pt x="940028" y="236181"/>
                  </a:lnTo>
                  <a:lnTo>
                    <a:pt x="929576" y="283032"/>
                  </a:lnTo>
                  <a:lnTo>
                    <a:pt x="925969" y="332130"/>
                  </a:lnTo>
                  <a:lnTo>
                    <a:pt x="925969" y="511352"/>
                  </a:lnTo>
                  <a:lnTo>
                    <a:pt x="931240" y="532803"/>
                  </a:lnTo>
                  <a:lnTo>
                    <a:pt x="935037" y="554761"/>
                  </a:lnTo>
                  <a:lnTo>
                    <a:pt x="937323" y="577202"/>
                  </a:lnTo>
                  <a:lnTo>
                    <a:pt x="938098" y="600075"/>
                  </a:lnTo>
                  <a:lnTo>
                    <a:pt x="938098" y="1157414"/>
                  </a:lnTo>
                  <a:lnTo>
                    <a:pt x="1799323" y="1157414"/>
                  </a:lnTo>
                  <a:lnTo>
                    <a:pt x="1806422" y="1157109"/>
                  </a:lnTo>
                  <a:close/>
                </a:path>
              </a:pathLst>
            </a:custGeom>
            <a:solidFill>
              <a:srgbClr val="B0B0B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4" name="object 24"/>
            <p:cNvSpPr/>
            <p:nvPr/>
          </p:nvSpPr>
          <p:spPr>
            <a:xfrm>
              <a:off x="2521788" y="8662092"/>
              <a:ext cx="926465" cy="0"/>
            </a:xfrm>
            <a:custGeom>
              <a:avLst/>
              <a:gdLst/>
              <a:ahLst/>
              <a:cxnLst/>
              <a:rect l="l" t="t" r="r" b="b"/>
              <a:pathLst>
                <a:path w="926464">
                  <a:moveTo>
                    <a:pt x="925982" y="0"/>
                  </a:moveTo>
                  <a:lnTo>
                    <a:pt x="758741" y="0"/>
                  </a:lnTo>
                  <a:lnTo>
                    <a:pt x="0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5" name="object 25"/>
            <p:cNvSpPr/>
            <p:nvPr/>
          </p:nvSpPr>
          <p:spPr>
            <a:xfrm>
              <a:off x="2521788" y="7772631"/>
              <a:ext cx="938530" cy="889635"/>
            </a:xfrm>
            <a:custGeom>
              <a:avLst/>
              <a:gdLst/>
              <a:ahLst/>
              <a:cxnLst/>
              <a:rect l="l" t="t" r="r" b="b"/>
              <a:pathLst>
                <a:path w="938529" h="889634">
                  <a:moveTo>
                    <a:pt x="0" y="332126"/>
                  </a:moveTo>
                  <a:lnTo>
                    <a:pt x="3599" y="283060"/>
                  </a:lnTo>
                  <a:lnTo>
                    <a:pt x="14055" y="236226"/>
                  </a:lnTo>
                  <a:lnTo>
                    <a:pt x="30854" y="192136"/>
                  </a:lnTo>
                  <a:lnTo>
                    <a:pt x="53486" y="151307"/>
                  </a:lnTo>
                  <a:lnTo>
                    <a:pt x="81436" y="114252"/>
                  </a:lnTo>
                  <a:lnTo>
                    <a:pt x="114192" y="81485"/>
                  </a:lnTo>
                  <a:lnTo>
                    <a:pt x="151242" y="53523"/>
                  </a:lnTo>
                  <a:lnTo>
                    <a:pt x="192073" y="30878"/>
                  </a:lnTo>
                  <a:lnTo>
                    <a:pt x="236172" y="14066"/>
                  </a:lnTo>
                  <a:lnTo>
                    <a:pt x="283027" y="3602"/>
                  </a:lnTo>
                  <a:lnTo>
                    <a:pt x="332126" y="0"/>
                  </a:lnTo>
                  <a:lnTo>
                    <a:pt x="344691" y="0"/>
                  </a:lnTo>
                  <a:lnTo>
                    <a:pt x="605981" y="0"/>
                  </a:lnTo>
                  <a:lnTo>
                    <a:pt x="655874" y="3727"/>
                  </a:lnTo>
                  <a:lnTo>
                    <a:pt x="703449" y="14548"/>
                  </a:lnTo>
                  <a:lnTo>
                    <a:pt x="748163" y="31920"/>
                  </a:lnTo>
                  <a:lnTo>
                    <a:pt x="789474" y="55303"/>
                  </a:lnTo>
                  <a:lnTo>
                    <a:pt x="826838" y="84154"/>
                  </a:lnTo>
                  <a:lnTo>
                    <a:pt x="859714" y="117931"/>
                  </a:lnTo>
                  <a:lnTo>
                    <a:pt x="887558" y="156093"/>
                  </a:lnTo>
                  <a:lnTo>
                    <a:pt x="909828" y="198099"/>
                  </a:lnTo>
                  <a:lnTo>
                    <a:pt x="925982" y="243406"/>
                  </a:lnTo>
                  <a:lnTo>
                    <a:pt x="935040" y="286823"/>
                  </a:lnTo>
                  <a:lnTo>
                    <a:pt x="938107" y="332126"/>
                  </a:lnTo>
                  <a:lnTo>
                    <a:pt x="938107" y="889459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6" name="object 26"/>
            <p:cNvSpPr/>
            <p:nvPr/>
          </p:nvSpPr>
          <p:spPr>
            <a:xfrm>
              <a:off x="3447770" y="7504687"/>
              <a:ext cx="938530" cy="1157605"/>
            </a:xfrm>
            <a:custGeom>
              <a:avLst/>
              <a:gdLst/>
              <a:ahLst/>
              <a:cxnLst/>
              <a:rect l="l" t="t" r="r" b="b"/>
              <a:pathLst>
                <a:path w="938529" h="1157604">
                  <a:moveTo>
                    <a:pt x="0" y="511345"/>
                  </a:moveTo>
                  <a:lnTo>
                    <a:pt x="0" y="332126"/>
                  </a:lnTo>
                  <a:lnTo>
                    <a:pt x="3599" y="283027"/>
                  </a:lnTo>
                  <a:lnTo>
                    <a:pt x="14055" y="236172"/>
                  </a:lnTo>
                  <a:lnTo>
                    <a:pt x="30854" y="192073"/>
                  </a:lnTo>
                  <a:lnTo>
                    <a:pt x="53486" y="151242"/>
                  </a:lnTo>
                  <a:lnTo>
                    <a:pt x="81436" y="114192"/>
                  </a:lnTo>
                  <a:lnTo>
                    <a:pt x="114192" y="81436"/>
                  </a:lnTo>
                  <a:lnTo>
                    <a:pt x="151242" y="53486"/>
                  </a:lnTo>
                  <a:lnTo>
                    <a:pt x="192073" y="30854"/>
                  </a:lnTo>
                  <a:lnTo>
                    <a:pt x="236172" y="14055"/>
                  </a:lnTo>
                  <a:lnTo>
                    <a:pt x="283027" y="3599"/>
                  </a:lnTo>
                  <a:lnTo>
                    <a:pt x="332126" y="0"/>
                  </a:lnTo>
                  <a:lnTo>
                    <a:pt x="379883" y="0"/>
                  </a:lnTo>
                  <a:lnTo>
                    <a:pt x="605981" y="0"/>
                  </a:lnTo>
                  <a:lnTo>
                    <a:pt x="655046" y="3599"/>
                  </a:lnTo>
                  <a:lnTo>
                    <a:pt x="701881" y="14055"/>
                  </a:lnTo>
                  <a:lnTo>
                    <a:pt x="745970" y="30854"/>
                  </a:lnTo>
                  <a:lnTo>
                    <a:pt x="786800" y="53486"/>
                  </a:lnTo>
                  <a:lnTo>
                    <a:pt x="823855" y="81436"/>
                  </a:lnTo>
                  <a:lnTo>
                    <a:pt x="856621" y="114192"/>
                  </a:lnTo>
                  <a:lnTo>
                    <a:pt x="884584" y="151242"/>
                  </a:lnTo>
                  <a:lnTo>
                    <a:pt x="907228" y="192073"/>
                  </a:lnTo>
                  <a:lnTo>
                    <a:pt x="924040" y="236172"/>
                  </a:lnTo>
                  <a:lnTo>
                    <a:pt x="934505" y="283027"/>
                  </a:lnTo>
                  <a:lnTo>
                    <a:pt x="938107" y="332126"/>
                  </a:lnTo>
                  <a:lnTo>
                    <a:pt x="938107" y="1092636"/>
                  </a:lnTo>
                  <a:lnTo>
                    <a:pt x="921415" y="1136074"/>
                  </a:lnTo>
                  <a:lnTo>
                    <a:pt x="880433" y="1157106"/>
                  </a:lnTo>
                  <a:lnTo>
                    <a:pt x="878067" y="1157252"/>
                  </a:lnTo>
                  <a:lnTo>
                    <a:pt x="875701" y="1157399"/>
                  </a:lnTo>
                  <a:lnTo>
                    <a:pt x="873334" y="1157399"/>
                  </a:lnTo>
                  <a:lnTo>
                    <a:pt x="12125" y="1157399"/>
                  </a:lnTo>
                  <a:lnTo>
                    <a:pt x="0" y="1157399"/>
                  </a:lnTo>
                  <a:lnTo>
                    <a:pt x="0" y="511345"/>
                  </a:lnTo>
                  <a:close/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7" name="object 27"/>
            <p:cNvSpPr/>
            <p:nvPr/>
          </p:nvSpPr>
          <p:spPr>
            <a:xfrm>
              <a:off x="1583533" y="7516818"/>
              <a:ext cx="706755" cy="1145540"/>
            </a:xfrm>
            <a:custGeom>
              <a:avLst/>
              <a:gdLst/>
              <a:ahLst/>
              <a:cxnLst/>
              <a:rect l="l" t="t" r="r" b="b"/>
              <a:pathLst>
                <a:path w="706755" h="1145540">
                  <a:moveTo>
                    <a:pt x="395705" y="0"/>
                  </a:moveTo>
                  <a:lnTo>
                    <a:pt x="332115" y="0"/>
                  </a:lnTo>
                  <a:lnTo>
                    <a:pt x="283052" y="3602"/>
                  </a:lnTo>
                  <a:lnTo>
                    <a:pt x="236220" y="14066"/>
                  </a:lnTo>
                  <a:lnTo>
                    <a:pt x="192132" y="30878"/>
                  </a:lnTo>
                  <a:lnTo>
                    <a:pt x="151304" y="53522"/>
                  </a:lnTo>
                  <a:lnTo>
                    <a:pt x="114250" y="81484"/>
                  </a:lnTo>
                  <a:lnTo>
                    <a:pt x="81484" y="114250"/>
                  </a:lnTo>
                  <a:lnTo>
                    <a:pt x="53522" y="151304"/>
                  </a:lnTo>
                  <a:lnTo>
                    <a:pt x="30878" y="192132"/>
                  </a:lnTo>
                  <a:lnTo>
                    <a:pt x="14066" y="236220"/>
                  </a:lnTo>
                  <a:lnTo>
                    <a:pt x="3602" y="283052"/>
                  </a:lnTo>
                  <a:lnTo>
                    <a:pt x="0" y="332115"/>
                  </a:lnTo>
                  <a:lnTo>
                    <a:pt x="0" y="1080501"/>
                  </a:lnTo>
                  <a:lnTo>
                    <a:pt x="5087" y="1105720"/>
                  </a:lnTo>
                  <a:lnTo>
                    <a:pt x="18964" y="1126308"/>
                  </a:lnTo>
                  <a:lnTo>
                    <a:pt x="39549" y="1140186"/>
                  </a:lnTo>
                  <a:lnTo>
                    <a:pt x="64762" y="1145274"/>
                  </a:lnTo>
                  <a:lnTo>
                    <a:pt x="706240" y="1145274"/>
                  </a:lnTo>
                  <a:lnTo>
                    <a:pt x="657009" y="1121014"/>
                  </a:lnTo>
                  <a:lnTo>
                    <a:pt x="609888" y="1094591"/>
                  </a:lnTo>
                  <a:lnTo>
                    <a:pt x="564947" y="1066129"/>
                  </a:lnTo>
                  <a:lnTo>
                    <a:pt x="522258" y="1035751"/>
                  </a:lnTo>
                  <a:lnTo>
                    <a:pt x="481891" y="1003584"/>
                  </a:lnTo>
                  <a:lnTo>
                    <a:pt x="443919" y="969752"/>
                  </a:lnTo>
                  <a:lnTo>
                    <a:pt x="408411" y="934379"/>
                  </a:lnTo>
                  <a:lnTo>
                    <a:pt x="375440" y="897591"/>
                  </a:lnTo>
                  <a:lnTo>
                    <a:pt x="345075" y="859512"/>
                  </a:lnTo>
                  <a:lnTo>
                    <a:pt x="317389" y="820266"/>
                  </a:lnTo>
                  <a:lnTo>
                    <a:pt x="292452" y="779980"/>
                  </a:lnTo>
                  <a:lnTo>
                    <a:pt x="270336" y="738776"/>
                  </a:lnTo>
                  <a:lnTo>
                    <a:pt x="251111" y="696781"/>
                  </a:lnTo>
                  <a:lnTo>
                    <a:pt x="234848" y="654118"/>
                  </a:lnTo>
                  <a:lnTo>
                    <a:pt x="221620" y="610913"/>
                  </a:lnTo>
                  <a:lnTo>
                    <a:pt x="211496" y="567291"/>
                  </a:lnTo>
                  <a:lnTo>
                    <a:pt x="204548" y="523375"/>
                  </a:lnTo>
                  <a:lnTo>
                    <a:pt x="200847" y="479291"/>
                  </a:lnTo>
                  <a:lnTo>
                    <a:pt x="200464" y="435164"/>
                  </a:lnTo>
                  <a:lnTo>
                    <a:pt x="203470" y="391118"/>
                  </a:lnTo>
                  <a:lnTo>
                    <a:pt x="213407" y="329991"/>
                  </a:lnTo>
                  <a:lnTo>
                    <a:pt x="228932" y="273173"/>
                  </a:lnTo>
                  <a:lnTo>
                    <a:pt x="248873" y="220791"/>
                  </a:lnTo>
                  <a:lnTo>
                    <a:pt x="272060" y="172968"/>
                  </a:lnTo>
                  <a:lnTo>
                    <a:pt x="297322" y="129832"/>
                  </a:lnTo>
                  <a:lnTo>
                    <a:pt x="323489" y="91506"/>
                  </a:lnTo>
                  <a:lnTo>
                    <a:pt x="349388" y="58117"/>
                  </a:lnTo>
                  <a:lnTo>
                    <a:pt x="395705" y="6649"/>
                  </a:lnTo>
                  <a:lnTo>
                    <a:pt x="395705" y="0"/>
                  </a:lnTo>
                  <a:close/>
                </a:path>
              </a:pathLst>
            </a:custGeom>
            <a:solidFill>
              <a:srgbClr val="B0B0B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28"/>
            <p:cNvSpPr/>
            <p:nvPr/>
          </p:nvSpPr>
          <p:spPr>
            <a:xfrm>
              <a:off x="1583533" y="7516818"/>
              <a:ext cx="938530" cy="1145540"/>
            </a:xfrm>
            <a:custGeom>
              <a:avLst/>
              <a:gdLst/>
              <a:ahLst/>
              <a:cxnLst/>
              <a:rect l="l" t="t" r="r" b="b"/>
              <a:pathLst>
                <a:path w="938530" h="1145540">
                  <a:moveTo>
                    <a:pt x="706240" y="1145274"/>
                  </a:moveTo>
                  <a:lnTo>
                    <a:pt x="64762" y="1145274"/>
                  </a:lnTo>
                  <a:lnTo>
                    <a:pt x="39549" y="1140186"/>
                  </a:lnTo>
                  <a:lnTo>
                    <a:pt x="18964" y="1126308"/>
                  </a:lnTo>
                  <a:lnTo>
                    <a:pt x="5087" y="1105720"/>
                  </a:lnTo>
                  <a:lnTo>
                    <a:pt x="0" y="1080501"/>
                  </a:lnTo>
                  <a:lnTo>
                    <a:pt x="0" y="332115"/>
                  </a:lnTo>
                  <a:lnTo>
                    <a:pt x="3602" y="283052"/>
                  </a:lnTo>
                  <a:lnTo>
                    <a:pt x="14066" y="236220"/>
                  </a:lnTo>
                  <a:lnTo>
                    <a:pt x="30878" y="192132"/>
                  </a:lnTo>
                  <a:lnTo>
                    <a:pt x="53522" y="151304"/>
                  </a:lnTo>
                  <a:lnTo>
                    <a:pt x="81484" y="114250"/>
                  </a:lnTo>
                  <a:lnTo>
                    <a:pt x="114250" y="81484"/>
                  </a:lnTo>
                  <a:lnTo>
                    <a:pt x="151304" y="53522"/>
                  </a:lnTo>
                  <a:lnTo>
                    <a:pt x="192132" y="30878"/>
                  </a:lnTo>
                  <a:lnTo>
                    <a:pt x="236220" y="14066"/>
                  </a:lnTo>
                  <a:lnTo>
                    <a:pt x="283052" y="3602"/>
                  </a:lnTo>
                  <a:lnTo>
                    <a:pt x="332115" y="0"/>
                  </a:lnTo>
                  <a:lnTo>
                    <a:pt x="395705" y="0"/>
                  </a:lnTo>
                  <a:lnTo>
                    <a:pt x="605981" y="0"/>
                  </a:lnTo>
                  <a:lnTo>
                    <a:pt x="655083" y="3602"/>
                  </a:lnTo>
                  <a:lnTo>
                    <a:pt x="701947" y="14066"/>
                  </a:lnTo>
                  <a:lnTo>
                    <a:pt x="746060" y="30878"/>
                  </a:lnTo>
                  <a:lnTo>
                    <a:pt x="786909" y="53522"/>
                  </a:lnTo>
                  <a:lnTo>
                    <a:pt x="823978" y="81484"/>
                  </a:lnTo>
                  <a:lnTo>
                    <a:pt x="856754" y="114250"/>
                  </a:lnTo>
                  <a:lnTo>
                    <a:pt x="884723" y="151304"/>
                  </a:lnTo>
                  <a:lnTo>
                    <a:pt x="907372" y="192132"/>
                  </a:lnTo>
                  <a:lnTo>
                    <a:pt x="924186" y="236220"/>
                  </a:lnTo>
                  <a:lnTo>
                    <a:pt x="934651" y="283052"/>
                  </a:lnTo>
                  <a:lnTo>
                    <a:pt x="938254" y="332115"/>
                  </a:lnTo>
                  <a:lnTo>
                    <a:pt x="938254" y="587940"/>
                  </a:lnTo>
                  <a:lnTo>
                    <a:pt x="938254" y="1145274"/>
                  </a:lnTo>
                  <a:lnTo>
                    <a:pt x="706240" y="1145274"/>
                  </a:lnTo>
                  <a:close/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29"/>
            <p:cNvSpPr/>
            <p:nvPr/>
          </p:nvSpPr>
          <p:spPr>
            <a:xfrm>
              <a:off x="1766290" y="6931983"/>
              <a:ext cx="2256790" cy="828675"/>
            </a:xfrm>
            <a:custGeom>
              <a:avLst/>
              <a:gdLst/>
              <a:ahLst/>
              <a:cxnLst/>
              <a:rect l="l" t="t" r="r" b="b"/>
              <a:pathLst>
                <a:path w="2256790" h="828675">
                  <a:moveTo>
                    <a:pt x="309206" y="571233"/>
                  </a:moveTo>
                  <a:lnTo>
                    <a:pt x="261315" y="525665"/>
                  </a:lnTo>
                  <a:lnTo>
                    <a:pt x="231305" y="487235"/>
                  </a:lnTo>
                  <a:lnTo>
                    <a:pt x="202971" y="438518"/>
                  </a:lnTo>
                  <a:lnTo>
                    <a:pt x="180632" y="379590"/>
                  </a:lnTo>
                  <a:lnTo>
                    <a:pt x="168579" y="310527"/>
                  </a:lnTo>
                  <a:lnTo>
                    <a:pt x="170319" y="240550"/>
                  </a:lnTo>
                  <a:lnTo>
                    <a:pt x="183870" y="178790"/>
                  </a:lnTo>
                  <a:lnTo>
                    <a:pt x="205181" y="125882"/>
                  </a:lnTo>
                  <a:lnTo>
                    <a:pt x="230187" y="82423"/>
                  </a:lnTo>
                  <a:lnTo>
                    <a:pt x="254838" y="49009"/>
                  </a:lnTo>
                  <a:lnTo>
                    <a:pt x="286880" y="14782"/>
                  </a:lnTo>
                  <a:lnTo>
                    <a:pt x="286880" y="12268"/>
                  </a:lnTo>
                  <a:lnTo>
                    <a:pt x="234797" y="15786"/>
                  </a:lnTo>
                  <a:lnTo>
                    <a:pt x="191693" y="26416"/>
                  </a:lnTo>
                  <a:lnTo>
                    <a:pt x="151485" y="43421"/>
                  </a:lnTo>
                  <a:lnTo>
                    <a:pt x="114769" y="66217"/>
                  </a:lnTo>
                  <a:lnTo>
                    <a:pt x="82118" y="94246"/>
                  </a:lnTo>
                  <a:lnTo>
                    <a:pt x="54102" y="126911"/>
                  </a:lnTo>
                  <a:lnTo>
                    <a:pt x="31305" y="163652"/>
                  </a:lnTo>
                  <a:lnTo>
                    <a:pt x="14300" y="203873"/>
                  </a:lnTo>
                  <a:lnTo>
                    <a:pt x="3670" y="247015"/>
                  </a:lnTo>
                  <a:lnTo>
                    <a:pt x="0" y="292493"/>
                  </a:lnTo>
                  <a:lnTo>
                    <a:pt x="3670" y="337921"/>
                  </a:lnTo>
                  <a:lnTo>
                    <a:pt x="14300" y="381025"/>
                  </a:lnTo>
                  <a:lnTo>
                    <a:pt x="31305" y="421233"/>
                  </a:lnTo>
                  <a:lnTo>
                    <a:pt x="54102" y="457949"/>
                  </a:lnTo>
                  <a:lnTo>
                    <a:pt x="82118" y="490601"/>
                  </a:lnTo>
                  <a:lnTo>
                    <a:pt x="114769" y="518617"/>
                  </a:lnTo>
                  <a:lnTo>
                    <a:pt x="151485" y="541413"/>
                  </a:lnTo>
                  <a:lnTo>
                    <a:pt x="191693" y="558419"/>
                  </a:lnTo>
                  <a:lnTo>
                    <a:pt x="234797" y="569036"/>
                  </a:lnTo>
                  <a:lnTo>
                    <a:pt x="280225" y="572706"/>
                  </a:lnTo>
                  <a:lnTo>
                    <a:pt x="287540" y="572630"/>
                  </a:lnTo>
                  <a:lnTo>
                    <a:pt x="302056" y="571893"/>
                  </a:lnTo>
                  <a:lnTo>
                    <a:pt x="309206" y="571233"/>
                  </a:lnTo>
                  <a:close/>
                </a:path>
                <a:path w="2256790" h="828675">
                  <a:moveTo>
                    <a:pt x="1217891" y="828535"/>
                  </a:moveTo>
                  <a:lnTo>
                    <a:pt x="1171879" y="779653"/>
                  </a:lnTo>
                  <a:lnTo>
                    <a:pt x="1143825" y="739914"/>
                  </a:lnTo>
                  <a:lnTo>
                    <a:pt x="1117511" y="690257"/>
                  </a:lnTo>
                  <a:lnTo>
                    <a:pt x="1096759" y="630859"/>
                  </a:lnTo>
                  <a:lnTo>
                    <a:pt x="1085405" y="561911"/>
                  </a:lnTo>
                  <a:lnTo>
                    <a:pt x="1087170" y="486206"/>
                  </a:lnTo>
                  <a:lnTo>
                    <a:pt x="1101178" y="420217"/>
                  </a:lnTo>
                  <a:lnTo>
                    <a:pt x="1122527" y="364947"/>
                  </a:lnTo>
                  <a:lnTo>
                    <a:pt x="1146314" y="321411"/>
                  </a:lnTo>
                  <a:lnTo>
                    <a:pt x="1181506" y="273558"/>
                  </a:lnTo>
                  <a:lnTo>
                    <a:pt x="1181214" y="270611"/>
                  </a:lnTo>
                  <a:lnTo>
                    <a:pt x="1136738" y="280238"/>
                  </a:lnTo>
                  <a:lnTo>
                    <a:pt x="1095209" y="296608"/>
                  </a:lnTo>
                  <a:lnTo>
                    <a:pt x="1057236" y="319112"/>
                  </a:lnTo>
                  <a:lnTo>
                    <a:pt x="1023429" y="347116"/>
                  </a:lnTo>
                  <a:lnTo>
                    <a:pt x="994397" y="380009"/>
                  </a:lnTo>
                  <a:lnTo>
                    <a:pt x="970749" y="417195"/>
                  </a:lnTo>
                  <a:lnTo>
                    <a:pt x="953109" y="458050"/>
                  </a:lnTo>
                  <a:lnTo>
                    <a:pt x="942073" y="501954"/>
                  </a:lnTo>
                  <a:lnTo>
                    <a:pt x="938263" y="548309"/>
                  </a:lnTo>
                  <a:lnTo>
                    <a:pt x="941920" y="593699"/>
                  </a:lnTo>
                  <a:lnTo>
                    <a:pt x="952512" y="636765"/>
                  </a:lnTo>
                  <a:lnTo>
                    <a:pt x="969454" y="676935"/>
                  </a:lnTo>
                  <a:lnTo>
                    <a:pt x="992187" y="713625"/>
                  </a:lnTo>
                  <a:lnTo>
                    <a:pt x="1020127" y="746264"/>
                  </a:lnTo>
                  <a:lnTo>
                    <a:pt x="1052703" y="774268"/>
                  </a:lnTo>
                  <a:lnTo>
                    <a:pt x="1089342" y="797077"/>
                  </a:lnTo>
                  <a:lnTo>
                    <a:pt x="1129474" y="814108"/>
                  </a:lnTo>
                  <a:lnTo>
                    <a:pt x="1172514" y="824788"/>
                  </a:lnTo>
                  <a:lnTo>
                    <a:pt x="1217891" y="828535"/>
                  </a:lnTo>
                  <a:close/>
                </a:path>
                <a:path w="2256790" h="828675">
                  <a:moveTo>
                    <a:pt x="2256409" y="23355"/>
                  </a:moveTo>
                  <a:lnTo>
                    <a:pt x="2230031" y="13347"/>
                  </a:lnTo>
                  <a:lnTo>
                    <a:pt x="2202484" y="6019"/>
                  </a:lnTo>
                  <a:lnTo>
                    <a:pt x="2173909" y="1524"/>
                  </a:lnTo>
                  <a:lnTo>
                    <a:pt x="2144458" y="0"/>
                  </a:lnTo>
                  <a:lnTo>
                    <a:pt x="2098992" y="3670"/>
                  </a:lnTo>
                  <a:lnTo>
                    <a:pt x="2055863" y="14300"/>
                  </a:lnTo>
                  <a:lnTo>
                    <a:pt x="2015655" y="31292"/>
                  </a:lnTo>
                  <a:lnTo>
                    <a:pt x="1978939" y="54089"/>
                  </a:lnTo>
                  <a:lnTo>
                    <a:pt x="1946300" y="82105"/>
                  </a:lnTo>
                  <a:lnTo>
                    <a:pt x="1918296" y="114757"/>
                  </a:lnTo>
                  <a:lnTo>
                    <a:pt x="1895513" y="151472"/>
                  </a:lnTo>
                  <a:lnTo>
                    <a:pt x="1878533" y="191681"/>
                  </a:lnTo>
                  <a:lnTo>
                    <a:pt x="1867916" y="234784"/>
                  </a:lnTo>
                  <a:lnTo>
                    <a:pt x="1864245" y="280212"/>
                  </a:lnTo>
                  <a:lnTo>
                    <a:pt x="1867916" y="325678"/>
                  </a:lnTo>
                  <a:lnTo>
                    <a:pt x="1878533" y="368808"/>
                  </a:lnTo>
                  <a:lnTo>
                    <a:pt x="1895513" y="409016"/>
                  </a:lnTo>
                  <a:lnTo>
                    <a:pt x="1918296" y="445731"/>
                  </a:lnTo>
                  <a:lnTo>
                    <a:pt x="1946300" y="478383"/>
                  </a:lnTo>
                  <a:lnTo>
                    <a:pt x="1978939" y="506387"/>
                  </a:lnTo>
                  <a:lnTo>
                    <a:pt x="2015655" y="529170"/>
                  </a:lnTo>
                  <a:lnTo>
                    <a:pt x="2055863" y="546150"/>
                  </a:lnTo>
                  <a:lnTo>
                    <a:pt x="2098992" y="556768"/>
                  </a:lnTo>
                  <a:lnTo>
                    <a:pt x="2144458" y="560438"/>
                  </a:lnTo>
                  <a:lnTo>
                    <a:pt x="2150084" y="560438"/>
                  </a:lnTo>
                  <a:lnTo>
                    <a:pt x="2161324" y="559993"/>
                  </a:lnTo>
                  <a:lnTo>
                    <a:pt x="2119274" y="531698"/>
                  </a:lnTo>
                  <a:lnTo>
                    <a:pt x="2083511" y="497103"/>
                  </a:lnTo>
                  <a:lnTo>
                    <a:pt x="2054517" y="457225"/>
                  </a:lnTo>
                  <a:lnTo>
                    <a:pt x="2032850" y="413143"/>
                  </a:lnTo>
                  <a:lnTo>
                    <a:pt x="2019033" y="365912"/>
                  </a:lnTo>
                  <a:lnTo>
                    <a:pt x="2013572" y="316560"/>
                  </a:lnTo>
                  <a:lnTo>
                    <a:pt x="2017001" y="266166"/>
                  </a:lnTo>
                  <a:lnTo>
                    <a:pt x="2027656" y="222034"/>
                  </a:lnTo>
                  <a:lnTo>
                    <a:pt x="2044903" y="180848"/>
                  </a:lnTo>
                  <a:lnTo>
                    <a:pt x="2068156" y="143230"/>
                  </a:lnTo>
                  <a:lnTo>
                    <a:pt x="2096808" y="109778"/>
                  </a:lnTo>
                  <a:lnTo>
                    <a:pt x="2130285" y="81076"/>
                  </a:lnTo>
                  <a:lnTo>
                    <a:pt x="2167966" y="57746"/>
                  </a:lnTo>
                  <a:lnTo>
                    <a:pt x="2209266" y="40373"/>
                  </a:lnTo>
                  <a:lnTo>
                    <a:pt x="2253602" y="29565"/>
                  </a:lnTo>
                  <a:lnTo>
                    <a:pt x="2256409" y="23355"/>
                  </a:lnTo>
                  <a:close/>
                </a:path>
              </a:pathLst>
            </a:custGeom>
            <a:solidFill>
              <a:srgbClr val="B0B0B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0" name="object 30"/>
            <p:cNvSpPr/>
            <p:nvPr/>
          </p:nvSpPr>
          <p:spPr>
            <a:xfrm>
              <a:off x="2704559" y="7200069"/>
              <a:ext cx="560705" cy="560705"/>
            </a:xfrm>
            <a:custGeom>
              <a:avLst/>
              <a:gdLst/>
              <a:ahLst/>
              <a:cxnLst/>
              <a:rect l="l" t="t" r="r" b="b"/>
              <a:pathLst>
                <a:path w="560704" h="560704">
                  <a:moveTo>
                    <a:pt x="242955" y="2513"/>
                  </a:moveTo>
                  <a:lnTo>
                    <a:pt x="252105" y="1435"/>
                  </a:lnTo>
                  <a:lnTo>
                    <a:pt x="261365" y="647"/>
                  </a:lnTo>
                  <a:lnTo>
                    <a:pt x="270737" y="164"/>
                  </a:lnTo>
                  <a:lnTo>
                    <a:pt x="280221" y="0"/>
                  </a:lnTo>
                  <a:lnTo>
                    <a:pt x="325654" y="3666"/>
                  </a:lnTo>
                  <a:lnTo>
                    <a:pt x="368760" y="14280"/>
                  </a:lnTo>
                  <a:lnTo>
                    <a:pt x="408961" y="31266"/>
                  </a:lnTo>
                  <a:lnTo>
                    <a:pt x="445679" y="54049"/>
                  </a:lnTo>
                  <a:lnTo>
                    <a:pt x="478336" y="82052"/>
                  </a:lnTo>
                  <a:lnTo>
                    <a:pt x="506352" y="114700"/>
                  </a:lnTo>
                  <a:lnTo>
                    <a:pt x="529149" y="151417"/>
                  </a:lnTo>
                  <a:lnTo>
                    <a:pt x="546149" y="191626"/>
                  </a:lnTo>
                  <a:lnTo>
                    <a:pt x="556773" y="234753"/>
                  </a:lnTo>
                  <a:lnTo>
                    <a:pt x="560443" y="280221"/>
                  </a:lnTo>
                  <a:lnTo>
                    <a:pt x="556773" y="325654"/>
                  </a:lnTo>
                  <a:lnTo>
                    <a:pt x="546149" y="368760"/>
                  </a:lnTo>
                  <a:lnTo>
                    <a:pt x="529149" y="408961"/>
                  </a:lnTo>
                  <a:lnTo>
                    <a:pt x="506352" y="445679"/>
                  </a:lnTo>
                  <a:lnTo>
                    <a:pt x="478336" y="478336"/>
                  </a:lnTo>
                  <a:lnTo>
                    <a:pt x="445679" y="506352"/>
                  </a:lnTo>
                  <a:lnTo>
                    <a:pt x="408961" y="529149"/>
                  </a:lnTo>
                  <a:lnTo>
                    <a:pt x="368760" y="546149"/>
                  </a:lnTo>
                  <a:lnTo>
                    <a:pt x="325654" y="556773"/>
                  </a:lnTo>
                  <a:lnTo>
                    <a:pt x="280221" y="560443"/>
                  </a:lnTo>
                  <a:lnTo>
                    <a:pt x="279624" y="560443"/>
                  </a:lnTo>
                  <a:lnTo>
                    <a:pt x="234247" y="556695"/>
                  </a:lnTo>
                  <a:lnTo>
                    <a:pt x="191208" y="546018"/>
                  </a:lnTo>
                  <a:lnTo>
                    <a:pt x="151083" y="528987"/>
                  </a:lnTo>
                  <a:lnTo>
                    <a:pt x="114444" y="506178"/>
                  </a:lnTo>
                  <a:lnTo>
                    <a:pt x="81867" y="478167"/>
                  </a:lnTo>
                  <a:lnTo>
                    <a:pt x="53926" y="445529"/>
                  </a:lnTo>
                  <a:lnTo>
                    <a:pt x="31194" y="408839"/>
                  </a:lnTo>
                  <a:lnTo>
                    <a:pt x="14247" y="368675"/>
                  </a:lnTo>
                  <a:lnTo>
                    <a:pt x="3657" y="325610"/>
                  </a:lnTo>
                  <a:lnTo>
                    <a:pt x="0" y="280221"/>
                  </a:lnTo>
                  <a:lnTo>
                    <a:pt x="3813" y="233868"/>
                  </a:lnTo>
                  <a:lnTo>
                    <a:pt x="14848" y="189958"/>
                  </a:lnTo>
                  <a:lnTo>
                    <a:pt x="32492" y="149104"/>
                  </a:lnTo>
                  <a:lnTo>
                    <a:pt x="56135" y="111920"/>
                  </a:lnTo>
                  <a:lnTo>
                    <a:pt x="85167" y="79019"/>
                  </a:lnTo>
                  <a:lnTo>
                    <a:pt x="118975" y="51014"/>
                  </a:lnTo>
                  <a:lnTo>
                    <a:pt x="156950" y="28520"/>
                  </a:lnTo>
                  <a:lnTo>
                    <a:pt x="198480" y="12148"/>
                  </a:lnTo>
                  <a:lnTo>
                    <a:pt x="242955" y="2513"/>
                  </a:lnTo>
                  <a:close/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1" name="object 31"/>
            <p:cNvSpPr/>
            <p:nvPr/>
          </p:nvSpPr>
          <p:spPr>
            <a:xfrm>
              <a:off x="3630545" y="6931977"/>
              <a:ext cx="560705" cy="560705"/>
            </a:xfrm>
            <a:custGeom>
              <a:avLst/>
              <a:gdLst/>
              <a:ahLst/>
              <a:cxnLst/>
              <a:rect l="l" t="t" r="r" b="b"/>
              <a:pathLst>
                <a:path w="560704" h="560704">
                  <a:moveTo>
                    <a:pt x="392155" y="23360"/>
                  </a:moveTo>
                  <a:lnTo>
                    <a:pt x="432672" y="45155"/>
                  </a:lnTo>
                  <a:lnTo>
                    <a:pt x="468844" y="73067"/>
                  </a:lnTo>
                  <a:lnTo>
                    <a:pt x="499981" y="106404"/>
                  </a:lnTo>
                  <a:lnTo>
                    <a:pt x="525397" y="144478"/>
                  </a:lnTo>
                  <a:lnTo>
                    <a:pt x="544403" y="186597"/>
                  </a:lnTo>
                  <a:lnTo>
                    <a:pt x="556310" y="232072"/>
                  </a:lnTo>
                  <a:lnTo>
                    <a:pt x="560433" y="280211"/>
                  </a:lnTo>
                  <a:lnTo>
                    <a:pt x="556235" y="328812"/>
                  </a:lnTo>
                  <a:lnTo>
                    <a:pt x="544116" y="374673"/>
                  </a:lnTo>
                  <a:lnTo>
                    <a:pt x="524785" y="417092"/>
                  </a:lnTo>
                  <a:lnTo>
                    <a:pt x="498951" y="455366"/>
                  </a:lnTo>
                  <a:lnTo>
                    <a:pt x="467324" y="488794"/>
                  </a:lnTo>
                  <a:lnTo>
                    <a:pt x="430612" y="516673"/>
                  </a:lnTo>
                  <a:lnTo>
                    <a:pt x="389526" y="538301"/>
                  </a:lnTo>
                  <a:lnTo>
                    <a:pt x="344776" y="552975"/>
                  </a:lnTo>
                  <a:lnTo>
                    <a:pt x="297069" y="559993"/>
                  </a:lnTo>
                  <a:lnTo>
                    <a:pt x="285834" y="560433"/>
                  </a:lnTo>
                  <a:lnTo>
                    <a:pt x="280211" y="560433"/>
                  </a:lnTo>
                  <a:lnTo>
                    <a:pt x="234743" y="556767"/>
                  </a:lnTo>
                  <a:lnTo>
                    <a:pt x="191617" y="546154"/>
                  </a:lnTo>
                  <a:lnTo>
                    <a:pt x="151408" y="529168"/>
                  </a:lnTo>
                  <a:lnTo>
                    <a:pt x="114693" y="506387"/>
                  </a:lnTo>
                  <a:lnTo>
                    <a:pt x="82047" y="478384"/>
                  </a:lnTo>
                  <a:lnTo>
                    <a:pt x="54045" y="445737"/>
                  </a:lnTo>
                  <a:lnTo>
                    <a:pt x="31264" y="409020"/>
                  </a:lnTo>
                  <a:lnTo>
                    <a:pt x="14279" y="368810"/>
                  </a:lnTo>
                  <a:lnTo>
                    <a:pt x="3665" y="325681"/>
                  </a:lnTo>
                  <a:lnTo>
                    <a:pt x="0" y="280211"/>
                  </a:lnTo>
                  <a:lnTo>
                    <a:pt x="3665" y="234781"/>
                  </a:lnTo>
                  <a:lnTo>
                    <a:pt x="14279" y="191677"/>
                  </a:lnTo>
                  <a:lnTo>
                    <a:pt x="31264" y="151478"/>
                  </a:lnTo>
                  <a:lnTo>
                    <a:pt x="54045" y="114761"/>
                  </a:lnTo>
                  <a:lnTo>
                    <a:pt x="82047" y="82106"/>
                  </a:lnTo>
                  <a:lnTo>
                    <a:pt x="114693" y="54090"/>
                  </a:lnTo>
                  <a:lnTo>
                    <a:pt x="151408" y="31293"/>
                  </a:lnTo>
                  <a:lnTo>
                    <a:pt x="191617" y="14294"/>
                  </a:lnTo>
                  <a:lnTo>
                    <a:pt x="234743" y="3669"/>
                  </a:lnTo>
                  <a:lnTo>
                    <a:pt x="280211" y="0"/>
                  </a:lnTo>
                  <a:lnTo>
                    <a:pt x="309660" y="1529"/>
                  </a:lnTo>
                  <a:lnTo>
                    <a:pt x="338237" y="6025"/>
                  </a:lnTo>
                  <a:lnTo>
                    <a:pt x="365786" y="13349"/>
                  </a:lnTo>
                  <a:lnTo>
                    <a:pt x="392155" y="23360"/>
                  </a:lnTo>
                  <a:close/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2" name="object 32"/>
            <p:cNvSpPr/>
            <p:nvPr/>
          </p:nvSpPr>
          <p:spPr>
            <a:xfrm>
              <a:off x="1766306" y="6944100"/>
              <a:ext cx="560705" cy="560705"/>
            </a:xfrm>
            <a:custGeom>
              <a:avLst/>
              <a:gdLst/>
              <a:ahLst/>
              <a:cxnLst/>
              <a:rect l="l" t="t" r="r" b="b"/>
              <a:pathLst>
                <a:path w="560705" h="560704">
                  <a:moveTo>
                    <a:pt x="286870" y="146"/>
                  </a:moveTo>
                  <a:lnTo>
                    <a:pt x="336212" y="5628"/>
                  </a:lnTo>
                  <a:lnTo>
                    <a:pt x="382583" y="19299"/>
                  </a:lnTo>
                  <a:lnTo>
                    <a:pt x="425226" y="40397"/>
                  </a:lnTo>
                  <a:lnTo>
                    <a:pt x="463386" y="68162"/>
                  </a:lnTo>
                  <a:lnTo>
                    <a:pt x="496305" y="101834"/>
                  </a:lnTo>
                  <a:lnTo>
                    <a:pt x="523225" y="140651"/>
                  </a:lnTo>
                  <a:lnTo>
                    <a:pt x="543392" y="183853"/>
                  </a:lnTo>
                  <a:lnTo>
                    <a:pt x="556046" y="230679"/>
                  </a:lnTo>
                  <a:lnTo>
                    <a:pt x="560433" y="280368"/>
                  </a:lnTo>
                  <a:lnTo>
                    <a:pt x="556466" y="327617"/>
                  </a:lnTo>
                  <a:lnTo>
                    <a:pt x="544999" y="372318"/>
                  </a:lnTo>
                  <a:lnTo>
                    <a:pt x="526679" y="413820"/>
                  </a:lnTo>
                  <a:lnTo>
                    <a:pt x="502156" y="451469"/>
                  </a:lnTo>
                  <a:lnTo>
                    <a:pt x="472079" y="484613"/>
                  </a:lnTo>
                  <a:lnTo>
                    <a:pt x="437095" y="512601"/>
                  </a:lnTo>
                  <a:lnTo>
                    <a:pt x="397854" y="534780"/>
                  </a:lnTo>
                  <a:lnTo>
                    <a:pt x="355004" y="550498"/>
                  </a:lnTo>
                  <a:lnTo>
                    <a:pt x="309194" y="559103"/>
                  </a:lnTo>
                  <a:lnTo>
                    <a:pt x="280221" y="560590"/>
                  </a:lnTo>
                  <a:lnTo>
                    <a:pt x="234789" y="556920"/>
                  </a:lnTo>
                  <a:lnTo>
                    <a:pt x="191683" y="546296"/>
                  </a:lnTo>
                  <a:lnTo>
                    <a:pt x="151481" y="529296"/>
                  </a:lnTo>
                  <a:lnTo>
                    <a:pt x="114763" y="506498"/>
                  </a:lnTo>
                  <a:lnTo>
                    <a:pt x="82107" y="478482"/>
                  </a:lnTo>
                  <a:lnTo>
                    <a:pt x="54091" y="445826"/>
                  </a:lnTo>
                  <a:lnTo>
                    <a:pt x="31294" y="409108"/>
                  </a:lnTo>
                  <a:lnTo>
                    <a:pt x="14294" y="368907"/>
                  </a:lnTo>
                  <a:lnTo>
                    <a:pt x="3669" y="325800"/>
                  </a:lnTo>
                  <a:lnTo>
                    <a:pt x="0" y="280368"/>
                  </a:lnTo>
                  <a:lnTo>
                    <a:pt x="3669" y="234896"/>
                  </a:lnTo>
                  <a:lnTo>
                    <a:pt x="14294" y="191758"/>
                  </a:lnTo>
                  <a:lnTo>
                    <a:pt x="31294" y="151532"/>
                  </a:lnTo>
                  <a:lnTo>
                    <a:pt x="54091" y="114795"/>
                  </a:lnTo>
                  <a:lnTo>
                    <a:pt x="82107" y="82125"/>
                  </a:lnTo>
                  <a:lnTo>
                    <a:pt x="114763" y="54100"/>
                  </a:lnTo>
                  <a:lnTo>
                    <a:pt x="151481" y="31298"/>
                  </a:lnTo>
                  <a:lnTo>
                    <a:pt x="191683" y="14295"/>
                  </a:lnTo>
                  <a:lnTo>
                    <a:pt x="234789" y="3670"/>
                  </a:lnTo>
                  <a:lnTo>
                    <a:pt x="280221" y="0"/>
                  </a:lnTo>
                  <a:lnTo>
                    <a:pt x="282431" y="0"/>
                  </a:lnTo>
                  <a:lnTo>
                    <a:pt x="284651" y="0"/>
                  </a:lnTo>
                  <a:lnTo>
                    <a:pt x="286870" y="146"/>
                  </a:lnTo>
                  <a:close/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3" name="object 33"/>
            <p:cNvSpPr/>
            <p:nvPr/>
          </p:nvSpPr>
          <p:spPr>
            <a:xfrm>
              <a:off x="2075506" y="7503207"/>
              <a:ext cx="7620" cy="5715"/>
            </a:xfrm>
            <a:custGeom>
              <a:avLst/>
              <a:gdLst/>
              <a:ahLst/>
              <a:cxnLst/>
              <a:rect l="l" t="t" r="r" b="b"/>
              <a:pathLst>
                <a:path w="7619" h="5715">
                  <a:moveTo>
                    <a:pt x="0" y="0"/>
                  </a:moveTo>
                  <a:lnTo>
                    <a:pt x="3109" y="2513"/>
                  </a:lnTo>
                  <a:lnTo>
                    <a:pt x="5622" y="4293"/>
                  </a:lnTo>
                  <a:lnTo>
                    <a:pt x="7245" y="5476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833329" y="1685087"/>
            <a:ext cx="812990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65" dirty="0" err="1"/>
              <a:t>Ogólna</a:t>
            </a:r>
            <a:r>
              <a:rPr spc="-65" dirty="0"/>
              <a:t> </a:t>
            </a:r>
            <a:r>
              <a:rPr spc="-95" dirty="0"/>
              <a:t>charakterystyka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873056" y="361950"/>
            <a:ext cx="308419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240" dirty="0">
                <a:solidFill>
                  <a:srgbClr val="212752"/>
                </a:solidFill>
                <a:latin typeface="Tahoma"/>
                <a:cs typeface="Tahoma"/>
              </a:rPr>
              <a:t>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INFORMACJE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OGÓLNE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6037055" y="9018213"/>
            <a:ext cx="320865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-155" dirty="0">
                <a:solidFill>
                  <a:srgbClr val="212752"/>
                </a:solidFill>
                <a:latin typeface="Verdana"/>
                <a:cs typeface="Verdana"/>
              </a:rPr>
              <a:t>*stan</a:t>
            </a:r>
            <a:r>
              <a:rPr sz="2450" spc="-180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2450" spc="85" dirty="0" err="1">
                <a:solidFill>
                  <a:srgbClr val="212752"/>
                </a:solidFill>
                <a:latin typeface="Verdana"/>
                <a:cs typeface="Verdana"/>
              </a:rPr>
              <a:t>na</a:t>
            </a:r>
            <a:r>
              <a:rPr sz="2450" spc="-180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2450" spc="-195" dirty="0">
                <a:solidFill>
                  <a:srgbClr val="212752"/>
                </a:solidFill>
                <a:latin typeface="Verdana"/>
                <a:cs typeface="Verdana"/>
              </a:rPr>
              <a:t>31.12.202</a:t>
            </a:r>
            <a:r>
              <a:rPr lang="pl-PL" sz="2450" spc="-210" dirty="0">
                <a:solidFill>
                  <a:srgbClr val="212752"/>
                </a:solidFill>
                <a:latin typeface="Verdana"/>
                <a:cs typeface="Verdana"/>
              </a:rPr>
              <a:t>4</a:t>
            </a:r>
            <a:r>
              <a:rPr sz="2450" spc="-180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2450" spc="-254" dirty="0">
                <a:solidFill>
                  <a:srgbClr val="212752"/>
                </a:solidFill>
                <a:latin typeface="Verdana"/>
                <a:cs typeface="Verdana"/>
              </a:rPr>
              <a:t>r.</a:t>
            </a:r>
            <a:endParaRPr sz="2450" dirty="0">
              <a:latin typeface="Verdana"/>
              <a:cs typeface="Verdan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6197916" y="10344150"/>
            <a:ext cx="306133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5"/>
              </a:rPr>
              <a:t>www.kedzierzynkozle.pl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071535" y="10731637"/>
            <a:ext cx="810260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2/33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48" name="Obraz 47">
            <a:extLst>
              <a:ext uri="{FF2B5EF4-FFF2-40B4-BE49-F238E27FC236}">
                <a16:creationId xmlns:a16="http://schemas.microsoft.com/office/drawing/2014/main" id="{48381A95-CEDD-A556-6818-497A1D2F01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8E675EA-555E-145B-3E06-C7B35B35E6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285" y="3090643"/>
            <a:ext cx="9506966" cy="576782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5">
            <a:extLst>
              <a:ext uri="{FF2B5EF4-FFF2-40B4-BE49-F238E27FC236}">
                <a16:creationId xmlns:a16="http://schemas.microsoft.com/office/drawing/2014/main" id="{7492B219-08C1-E8E7-6462-CC84ECA13193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3" name="object 6">
              <a:extLst>
                <a:ext uri="{FF2B5EF4-FFF2-40B4-BE49-F238E27FC236}">
                  <a16:creationId xmlns:a16="http://schemas.microsoft.com/office/drawing/2014/main" id="{6E1F636C-C5F1-325E-24F6-DC192B89C52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4" name="object 7">
              <a:extLst>
                <a:ext uri="{FF2B5EF4-FFF2-40B4-BE49-F238E27FC236}">
                  <a16:creationId xmlns:a16="http://schemas.microsoft.com/office/drawing/2014/main" id="{43C1A06F-D2FA-338B-15E5-DFC39C80DF4E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">
            <a:extLst>
              <a:ext uri="{FF2B5EF4-FFF2-40B4-BE49-F238E27FC236}">
                <a16:creationId xmlns:a16="http://schemas.microsoft.com/office/drawing/2014/main" id="{B815B003-6AA3-0222-8FDB-241981C0BBAB}"/>
              </a:ext>
            </a:extLst>
          </p:cNvPr>
          <p:cNvGrpSpPr/>
          <p:nvPr/>
        </p:nvGrpSpPr>
        <p:grpSpPr>
          <a:xfrm>
            <a:off x="-1498" y="9551036"/>
            <a:ext cx="20106005" cy="1818639"/>
            <a:chOff x="-1498" y="9490392"/>
            <a:chExt cx="20106005" cy="1818639"/>
          </a:xfrm>
        </p:grpSpPr>
        <p:pic>
          <p:nvPicPr>
            <p:cNvPr id="57" name="object 3">
              <a:extLst>
                <a:ext uri="{FF2B5EF4-FFF2-40B4-BE49-F238E27FC236}">
                  <a16:creationId xmlns:a16="http://schemas.microsoft.com/office/drawing/2014/main" id="{A1E75212-9A95-B3F0-A7DF-F0117F5D21D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58" name="object 4">
              <a:extLst>
                <a:ext uri="{FF2B5EF4-FFF2-40B4-BE49-F238E27FC236}">
                  <a16:creationId xmlns:a16="http://schemas.microsoft.com/office/drawing/2014/main" id="{79441594-AE24-098B-24BE-08D3DDF428A5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6120930" y="346500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55949" y="361950"/>
            <a:ext cx="342836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330" dirty="0">
                <a:solidFill>
                  <a:srgbClr val="002060"/>
                </a:solidFill>
                <a:latin typeface="Tahoma"/>
                <a:cs typeface="Tahoma"/>
              </a:rPr>
              <a:t>III.</a:t>
            </a:r>
            <a:r>
              <a:rPr sz="2050" b="1" spc="-25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050" b="1" spc="-140" dirty="0">
                <a:solidFill>
                  <a:srgbClr val="002060"/>
                </a:solidFill>
                <a:latin typeface="Tahoma"/>
                <a:cs typeface="Tahoma"/>
              </a:rPr>
              <a:t>STA</a:t>
            </a:r>
            <a:r>
              <a:rPr sz="2050" b="1" spc="-160" dirty="0">
                <a:solidFill>
                  <a:srgbClr val="002060"/>
                </a:solidFill>
                <a:latin typeface="Tahoma"/>
                <a:cs typeface="Tahoma"/>
              </a:rPr>
              <a:t>N</a:t>
            </a:r>
            <a:r>
              <a:rPr sz="2050" b="1" spc="-25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050" b="1" spc="-120" dirty="0">
                <a:solidFill>
                  <a:srgbClr val="002060"/>
                </a:solidFill>
                <a:latin typeface="Tahoma"/>
                <a:cs typeface="Tahoma"/>
              </a:rPr>
              <a:t>FINANSÓW</a:t>
            </a:r>
            <a:r>
              <a:rPr sz="2050" b="1" spc="-25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002060"/>
                </a:solidFill>
                <a:latin typeface="Tahoma"/>
                <a:cs typeface="Tahoma"/>
              </a:rPr>
              <a:t>GMINY</a:t>
            </a:r>
            <a:endParaRPr sz="2050" dirty="0">
              <a:solidFill>
                <a:srgbClr val="002060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212289" y="10353787"/>
            <a:ext cx="306133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4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96626" y="2058837"/>
            <a:ext cx="18775851" cy="69166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211580">
              <a:lnSpc>
                <a:spcPct val="100000"/>
              </a:lnSpc>
              <a:spcBef>
                <a:spcPts val="95"/>
              </a:spcBef>
            </a:pPr>
            <a:r>
              <a:rPr sz="4950" b="1" spc="-220" dirty="0" err="1">
                <a:solidFill>
                  <a:srgbClr val="212752"/>
                </a:solidFill>
                <a:latin typeface="Tahoma"/>
                <a:cs typeface="Tahoma"/>
              </a:rPr>
              <a:t>Środki</a:t>
            </a:r>
            <a:r>
              <a:rPr sz="4950" b="1" spc="-7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30" dirty="0" err="1">
                <a:solidFill>
                  <a:srgbClr val="212752"/>
                </a:solidFill>
                <a:latin typeface="Tahoma"/>
                <a:cs typeface="Tahoma"/>
              </a:rPr>
              <a:t>pozyskane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330" dirty="0">
                <a:solidFill>
                  <a:srgbClr val="212752"/>
                </a:solidFill>
                <a:latin typeface="Tahoma"/>
                <a:cs typeface="Tahoma"/>
              </a:rPr>
              <a:t>z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270" dirty="0">
                <a:solidFill>
                  <a:srgbClr val="212752"/>
                </a:solidFill>
                <a:latin typeface="Tahoma"/>
                <a:cs typeface="Tahoma"/>
              </a:rPr>
              <a:t>tytułu </a:t>
            </a:r>
            <a:r>
              <a:rPr sz="4950" b="1" spc="-143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95" dirty="0" err="1">
                <a:solidFill>
                  <a:srgbClr val="212752"/>
                </a:solidFill>
                <a:latin typeface="Tahoma"/>
                <a:cs typeface="Tahoma"/>
              </a:rPr>
              <a:t>dofinansowania</a:t>
            </a:r>
            <a:r>
              <a:rPr sz="4950" b="1" spc="-7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endParaRPr lang="pl-PL" sz="4950" b="1" spc="-75" dirty="0">
              <a:solidFill>
                <a:srgbClr val="212752"/>
              </a:solidFill>
              <a:latin typeface="Tahoma"/>
              <a:cs typeface="Tahoma"/>
            </a:endParaRPr>
          </a:p>
          <a:p>
            <a:pPr marL="12700" marR="1211580">
              <a:lnSpc>
                <a:spcPct val="100000"/>
              </a:lnSpc>
              <a:spcBef>
                <a:spcPts val="95"/>
              </a:spcBef>
            </a:pPr>
            <a:endParaRPr lang="pl-PL" sz="4950" b="1" spc="-75" dirty="0">
              <a:solidFill>
                <a:srgbClr val="212752"/>
              </a:solidFill>
              <a:latin typeface="Tahoma"/>
              <a:ea typeface="Tahoma" panose="020B0604030504040204" pitchFamily="34" charset="0"/>
              <a:cs typeface="Tahoma"/>
            </a:endParaRPr>
          </a:p>
          <a:p>
            <a:pPr marL="12700" marR="1211580" algn="ctr">
              <a:lnSpc>
                <a:spcPct val="100000"/>
              </a:lnSpc>
              <a:spcBef>
                <a:spcPts val="95"/>
              </a:spcBef>
            </a:pPr>
            <a:r>
              <a:rPr lang="pl-PL" sz="5000" b="1" spc="-1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70.583.730,05</a:t>
            </a:r>
            <a:r>
              <a:rPr lang="pl-PL" sz="5000" b="1" spc="15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5000" b="1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zł</a:t>
            </a:r>
            <a:endParaRPr lang="pl-PL" sz="5000" spc="45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1211580">
              <a:lnSpc>
                <a:spcPct val="100000"/>
              </a:lnSpc>
              <a:spcBef>
                <a:spcPts val="95"/>
              </a:spcBef>
            </a:pPr>
            <a:endParaRPr lang="pl-PL" sz="3500" spc="45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1211580">
              <a:lnSpc>
                <a:spcPct val="100000"/>
              </a:lnSpc>
              <a:spcBef>
                <a:spcPts val="95"/>
              </a:spcBef>
            </a:pPr>
            <a:r>
              <a:rPr lang="pl-PL" sz="3500" spc="4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Wsparcie pochodzące </a:t>
            </a:r>
            <a:r>
              <a:rPr sz="3500" spc="-2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</a:t>
            </a:r>
            <a:r>
              <a:rPr lang="pl-PL" sz="3500" spc="-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469900" marR="1211580" indent="-457200">
              <a:spcBef>
                <a:spcPts val="95"/>
              </a:spcBef>
              <a:buFont typeface="Wingdings" panose="05000000000000000000" pitchFamily="2" charset="2"/>
              <a:buChar char="Ø"/>
            </a:pPr>
            <a:r>
              <a:rPr lang="pl-PL" sz="3500" spc="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mechanizmu</a:t>
            </a:r>
            <a:r>
              <a:rPr lang="pl-PL" sz="3500" spc="-2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3500" spc="1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EOG, p</a:t>
            </a:r>
            <a:r>
              <a:rPr lang="pl-PL" sz="3500" spc="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rogramów</a:t>
            </a:r>
            <a:r>
              <a:rPr lang="pl-PL" sz="3500" spc="-24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3500" spc="-11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unijnych, </a:t>
            </a:r>
            <a:r>
              <a:rPr lang="pl-PL" sz="3500" spc="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programów</a:t>
            </a:r>
            <a:r>
              <a:rPr lang="pl-PL" sz="3500" spc="-24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3500" spc="-8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krajowych (66.209.186.96 zł)</a:t>
            </a:r>
            <a:endParaRPr lang="pl-PL"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7525" indent="-457200">
              <a:lnSpc>
                <a:spcPct val="100000"/>
              </a:lnSpc>
              <a:spcBef>
                <a:spcPts val="45"/>
              </a:spcBef>
              <a:buFont typeface="Wingdings" panose="05000000000000000000" pitchFamily="2" charset="2"/>
              <a:buChar char="Ø"/>
              <a:tabLst>
                <a:tab pos="438150" algn="l"/>
                <a:tab pos="438784" algn="l"/>
              </a:tabLst>
            </a:pPr>
            <a:r>
              <a:rPr lang="pl-PL" sz="3500" spc="-11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funduszu</a:t>
            </a:r>
            <a:r>
              <a:rPr lang="pl-PL"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3500" spc="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przeciwdziałania</a:t>
            </a:r>
            <a:r>
              <a:rPr lang="pl-PL"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3500" spc="-8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COVID-19 (48.153,82 zł)</a:t>
            </a:r>
            <a:endParaRPr lang="pl-PL" sz="3500" spc="1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7525" indent="-457200">
              <a:lnSpc>
                <a:spcPct val="100000"/>
              </a:lnSpc>
              <a:spcBef>
                <a:spcPts val="45"/>
              </a:spcBef>
              <a:buFont typeface="Wingdings" panose="05000000000000000000" pitchFamily="2" charset="2"/>
              <a:buChar char="Ø"/>
              <a:tabLst>
                <a:tab pos="438150" algn="l"/>
                <a:tab pos="438784" algn="l"/>
              </a:tabLst>
            </a:pPr>
            <a:r>
              <a:rPr lang="pl-PL" sz="3500" spc="-11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funduszu</a:t>
            </a:r>
            <a:r>
              <a:rPr lang="pl-PL"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3500" spc="11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pomoc</a:t>
            </a:r>
            <a:r>
              <a:rPr lang="pl-PL" sz="3500" spc="1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lang="pl-PL"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3500" spc="4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obywatelom</a:t>
            </a:r>
            <a:r>
              <a:rPr lang="pl-PL"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3500" spc="-1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Ukrainy (4.326.389,27 zł)</a:t>
            </a:r>
          </a:p>
          <a:p>
            <a:pPr marL="438150" indent="-377825">
              <a:lnSpc>
                <a:spcPct val="100000"/>
              </a:lnSpc>
              <a:spcBef>
                <a:spcPts val="45"/>
              </a:spcBef>
              <a:buChar char="-"/>
              <a:tabLst>
                <a:tab pos="438150" algn="l"/>
                <a:tab pos="438784" algn="l"/>
              </a:tabLst>
            </a:pPr>
            <a:endParaRPr lang="pl-PL" sz="3500" spc="-135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38150" indent="-377825">
              <a:lnSpc>
                <a:spcPct val="100000"/>
              </a:lnSpc>
              <a:spcBef>
                <a:spcPts val="45"/>
              </a:spcBef>
              <a:buChar char="-"/>
              <a:tabLst>
                <a:tab pos="438150" algn="l"/>
                <a:tab pos="438784" algn="l"/>
              </a:tabLst>
            </a:pPr>
            <a:endParaRPr lang="pl-PL" sz="2850" spc="10" dirty="0">
              <a:solidFill>
                <a:srgbClr val="212752"/>
              </a:solidFill>
              <a:latin typeface="Verdana"/>
              <a:cs typeface="Verdana"/>
            </a:endParaRPr>
          </a:p>
          <a:p>
            <a:pPr marL="438150" indent="-377825">
              <a:lnSpc>
                <a:spcPct val="100000"/>
              </a:lnSpc>
              <a:spcBef>
                <a:spcPts val="45"/>
              </a:spcBef>
              <a:buChar char="-"/>
              <a:tabLst>
                <a:tab pos="438150" algn="l"/>
                <a:tab pos="438784" algn="l"/>
              </a:tabLst>
            </a:pPr>
            <a:endParaRPr lang="pl-PL" sz="2850" spc="10" dirty="0">
              <a:solidFill>
                <a:srgbClr val="212752"/>
              </a:solidFill>
              <a:latin typeface="Verdana"/>
              <a:cs typeface="Verdana"/>
            </a:endParaRPr>
          </a:p>
          <a:p>
            <a:pPr marL="438150" indent="-377825">
              <a:lnSpc>
                <a:spcPct val="100000"/>
              </a:lnSpc>
              <a:spcBef>
                <a:spcPts val="45"/>
              </a:spcBef>
              <a:buChar char="-"/>
              <a:tabLst>
                <a:tab pos="438150" algn="l"/>
                <a:tab pos="438784" algn="l"/>
              </a:tabLst>
            </a:pPr>
            <a:endParaRPr sz="2850" dirty="0">
              <a:latin typeface="Verdana"/>
              <a:cs typeface="Verdana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3578124" y="7331075"/>
            <a:ext cx="6259830" cy="1675130"/>
            <a:chOff x="13578124" y="7404469"/>
            <a:chExt cx="6259830" cy="1675130"/>
          </a:xfrm>
        </p:grpSpPr>
        <p:sp>
          <p:nvSpPr>
            <p:cNvPr id="24" name="object 24"/>
            <p:cNvSpPr/>
            <p:nvPr/>
          </p:nvSpPr>
          <p:spPr>
            <a:xfrm>
              <a:off x="16516707" y="7449181"/>
              <a:ext cx="628650" cy="599440"/>
            </a:xfrm>
            <a:custGeom>
              <a:avLst/>
              <a:gdLst/>
              <a:ahLst/>
              <a:cxnLst/>
              <a:rect l="l" t="t" r="r" b="b"/>
              <a:pathLst>
                <a:path w="628650" h="599440">
                  <a:moveTo>
                    <a:pt x="628441" y="0"/>
                  </a:moveTo>
                  <a:lnTo>
                    <a:pt x="299718" y="0"/>
                  </a:lnTo>
                  <a:lnTo>
                    <a:pt x="272833" y="27952"/>
                  </a:lnTo>
                  <a:lnTo>
                    <a:pt x="243845" y="60519"/>
                  </a:lnTo>
                  <a:lnTo>
                    <a:pt x="213454" y="97765"/>
                  </a:lnTo>
                  <a:lnTo>
                    <a:pt x="182360" y="139757"/>
                  </a:lnTo>
                  <a:lnTo>
                    <a:pt x="151262" y="186563"/>
                  </a:lnTo>
                  <a:lnTo>
                    <a:pt x="120859" y="238248"/>
                  </a:lnTo>
                  <a:lnTo>
                    <a:pt x="91850" y="294881"/>
                  </a:lnTo>
                  <a:lnTo>
                    <a:pt x="66248" y="353267"/>
                  </a:lnTo>
                  <a:lnTo>
                    <a:pt x="45466" y="409341"/>
                  </a:lnTo>
                  <a:lnTo>
                    <a:pt x="28978" y="462547"/>
                  </a:lnTo>
                  <a:lnTo>
                    <a:pt x="16255" y="512334"/>
                  </a:lnTo>
                  <a:lnTo>
                    <a:pt x="6771" y="558148"/>
                  </a:lnTo>
                  <a:lnTo>
                    <a:pt x="0" y="599437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4462189" y="7937442"/>
              <a:ext cx="5375910" cy="1083310"/>
            </a:xfrm>
            <a:custGeom>
              <a:avLst/>
              <a:gdLst/>
              <a:ahLst/>
              <a:cxnLst/>
              <a:rect l="l" t="t" r="r" b="b"/>
              <a:pathLst>
                <a:path w="5375909" h="1083309">
                  <a:moveTo>
                    <a:pt x="5375592" y="299720"/>
                  </a:moveTo>
                  <a:lnTo>
                    <a:pt x="5373548" y="228028"/>
                  </a:lnTo>
                  <a:lnTo>
                    <a:pt x="5362232" y="163893"/>
                  </a:lnTo>
                  <a:lnTo>
                    <a:pt x="5344858" y="108165"/>
                  </a:lnTo>
                  <a:lnTo>
                    <a:pt x="5324653" y="61696"/>
                  </a:lnTo>
                  <a:lnTo>
                    <a:pt x="5304815" y="25361"/>
                  </a:lnTo>
                  <a:lnTo>
                    <a:pt x="5288559" y="0"/>
                  </a:lnTo>
                  <a:lnTo>
                    <a:pt x="5240706" y="762"/>
                  </a:lnTo>
                  <a:lnTo>
                    <a:pt x="5192344" y="1816"/>
                  </a:lnTo>
                  <a:lnTo>
                    <a:pt x="5143462" y="3149"/>
                  </a:lnTo>
                  <a:lnTo>
                    <a:pt x="5094071" y="4800"/>
                  </a:lnTo>
                  <a:lnTo>
                    <a:pt x="5044198" y="6769"/>
                  </a:lnTo>
                  <a:lnTo>
                    <a:pt x="4993818" y="9055"/>
                  </a:lnTo>
                  <a:lnTo>
                    <a:pt x="4942954" y="11671"/>
                  </a:lnTo>
                  <a:lnTo>
                    <a:pt x="4891621" y="14630"/>
                  </a:lnTo>
                  <a:lnTo>
                    <a:pt x="4839792" y="17932"/>
                  </a:lnTo>
                  <a:lnTo>
                    <a:pt x="4787506" y="21590"/>
                  </a:lnTo>
                  <a:lnTo>
                    <a:pt x="4734750" y="25628"/>
                  </a:lnTo>
                  <a:lnTo>
                    <a:pt x="4681537" y="30022"/>
                  </a:lnTo>
                  <a:lnTo>
                    <a:pt x="4627867" y="34823"/>
                  </a:lnTo>
                  <a:lnTo>
                    <a:pt x="4573740" y="40005"/>
                  </a:lnTo>
                  <a:lnTo>
                    <a:pt x="4519180" y="45593"/>
                  </a:lnTo>
                  <a:lnTo>
                    <a:pt x="4464177" y="51587"/>
                  </a:lnTo>
                  <a:lnTo>
                    <a:pt x="4408754" y="58000"/>
                  </a:lnTo>
                  <a:lnTo>
                    <a:pt x="4351718" y="64998"/>
                  </a:lnTo>
                  <a:lnTo>
                    <a:pt x="4295203" y="72326"/>
                  </a:lnTo>
                  <a:lnTo>
                    <a:pt x="4239184" y="79971"/>
                  </a:lnTo>
                  <a:lnTo>
                    <a:pt x="4183697" y="87934"/>
                  </a:lnTo>
                  <a:lnTo>
                    <a:pt x="4128719" y="96202"/>
                  </a:lnTo>
                  <a:lnTo>
                    <a:pt x="4074249" y="104749"/>
                  </a:lnTo>
                  <a:lnTo>
                    <a:pt x="4020312" y="113588"/>
                  </a:lnTo>
                  <a:lnTo>
                    <a:pt x="3966895" y="122694"/>
                  </a:lnTo>
                  <a:lnTo>
                    <a:pt x="3914013" y="132054"/>
                  </a:lnTo>
                  <a:lnTo>
                    <a:pt x="3861663" y="141681"/>
                  </a:lnTo>
                  <a:lnTo>
                    <a:pt x="3809847" y="151536"/>
                  </a:lnTo>
                  <a:lnTo>
                    <a:pt x="3758565" y="161632"/>
                  </a:lnTo>
                  <a:lnTo>
                    <a:pt x="3707828" y="171945"/>
                  </a:lnTo>
                  <a:lnTo>
                    <a:pt x="3657625" y="182473"/>
                  </a:lnTo>
                  <a:lnTo>
                    <a:pt x="3607981" y="193192"/>
                  </a:lnTo>
                  <a:lnTo>
                    <a:pt x="3558870" y="204114"/>
                  </a:lnTo>
                  <a:lnTo>
                    <a:pt x="3510330" y="215214"/>
                  </a:lnTo>
                  <a:lnTo>
                    <a:pt x="3462337" y="226491"/>
                  </a:lnTo>
                  <a:lnTo>
                    <a:pt x="3414903" y="237921"/>
                  </a:lnTo>
                  <a:lnTo>
                    <a:pt x="3368027" y="249516"/>
                  </a:lnTo>
                  <a:lnTo>
                    <a:pt x="3321723" y="261239"/>
                  </a:lnTo>
                  <a:lnTo>
                    <a:pt x="3275977" y="273100"/>
                  </a:lnTo>
                  <a:lnTo>
                    <a:pt x="3230816" y="285089"/>
                  </a:lnTo>
                  <a:lnTo>
                    <a:pt x="3229216" y="285534"/>
                  </a:lnTo>
                  <a:lnTo>
                    <a:pt x="3229216" y="754126"/>
                  </a:lnTo>
                  <a:lnTo>
                    <a:pt x="3216122" y="705764"/>
                  </a:lnTo>
                  <a:lnTo>
                    <a:pt x="3203638" y="655789"/>
                  </a:lnTo>
                  <a:lnTo>
                    <a:pt x="3191865" y="604215"/>
                  </a:lnTo>
                  <a:lnTo>
                    <a:pt x="3180880" y="551091"/>
                  </a:lnTo>
                  <a:lnTo>
                    <a:pt x="3170275" y="493572"/>
                  </a:lnTo>
                  <a:lnTo>
                    <a:pt x="3161182" y="437159"/>
                  </a:lnTo>
                  <a:lnTo>
                    <a:pt x="3153499" y="381901"/>
                  </a:lnTo>
                  <a:lnTo>
                    <a:pt x="3149181" y="345122"/>
                  </a:lnTo>
                  <a:lnTo>
                    <a:pt x="3229216" y="754126"/>
                  </a:lnTo>
                  <a:lnTo>
                    <a:pt x="3229216" y="285534"/>
                  </a:lnTo>
                  <a:lnTo>
                    <a:pt x="3186214" y="297180"/>
                  </a:lnTo>
                  <a:lnTo>
                    <a:pt x="3145282" y="308533"/>
                  </a:lnTo>
                  <a:lnTo>
                    <a:pt x="3142056" y="275031"/>
                  </a:lnTo>
                  <a:lnTo>
                    <a:pt x="3138132" y="223520"/>
                  </a:lnTo>
                  <a:lnTo>
                    <a:pt x="3135287" y="173367"/>
                  </a:lnTo>
                  <a:lnTo>
                    <a:pt x="3133445" y="124625"/>
                  </a:lnTo>
                  <a:lnTo>
                    <a:pt x="3132531" y="77343"/>
                  </a:lnTo>
                  <a:lnTo>
                    <a:pt x="3096145" y="77711"/>
                  </a:lnTo>
                  <a:lnTo>
                    <a:pt x="3050921" y="80264"/>
                  </a:lnTo>
                  <a:lnTo>
                    <a:pt x="2998165" y="86182"/>
                  </a:lnTo>
                  <a:lnTo>
                    <a:pt x="2939161" y="96685"/>
                  </a:lnTo>
                  <a:lnTo>
                    <a:pt x="2888234" y="109245"/>
                  </a:lnTo>
                  <a:lnTo>
                    <a:pt x="2841536" y="124040"/>
                  </a:lnTo>
                  <a:lnTo>
                    <a:pt x="2798026" y="140868"/>
                  </a:lnTo>
                  <a:lnTo>
                    <a:pt x="2756624" y="159575"/>
                  </a:lnTo>
                  <a:lnTo>
                    <a:pt x="2716263" y="179997"/>
                  </a:lnTo>
                  <a:lnTo>
                    <a:pt x="2675890" y="201955"/>
                  </a:lnTo>
                  <a:lnTo>
                    <a:pt x="2590812" y="249770"/>
                  </a:lnTo>
                  <a:lnTo>
                    <a:pt x="2543975" y="275297"/>
                  </a:lnTo>
                  <a:lnTo>
                    <a:pt x="2492870" y="301663"/>
                  </a:lnTo>
                  <a:lnTo>
                    <a:pt x="2436418" y="328714"/>
                  </a:lnTo>
                  <a:lnTo>
                    <a:pt x="2361425" y="361251"/>
                  </a:lnTo>
                  <a:lnTo>
                    <a:pt x="2315591" y="379298"/>
                  </a:lnTo>
                  <a:lnTo>
                    <a:pt x="2264372" y="397929"/>
                  </a:lnTo>
                  <a:lnTo>
                    <a:pt x="2207920" y="416674"/>
                  </a:lnTo>
                  <a:lnTo>
                    <a:pt x="2146363" y="435063"/>
                  </a:lnTo>
                  <a:lnTo>
                    <a:pt x="2151532" y="472909"/>
                  </a:lnTo>
                  <a:lnTo>
                    <a:pt x="2159139" y="515696"/>
                  </a:lnTo>
                  <a:lnTo>
                    <a:pt x="2169718" y="562813"/>
                  </a:lnTo>
                  <a:lnTo>
                    <a:pt x="2180031" y="600075"/>
                  </a:lnTo>
                  <a:lnTo>
                    <a:pt x="2172157" y="575881"/>
                  </a:lnTo>
                  <a:lnTo>
                    <a:pt x="2158022" y="522452"/>
                  </a:lnTo>
                  <a:lnTo>
                    <a:pt x="2146363" y="464070"/>
                  </a:lnTo>
                  <a:lnTo>
                    <a:pt x="2138172" y="402488"/>
                  </a:lnTo>
                  <a:lnTo>
                    <a:pt x="2134235" y="344373"/>
                  </a:lnTo>
                  <a:lnTo>
                    <a:pt x="2133803" y="290131"/>
                  </a:lnTo>
                  <a:lnTo>
                    <a:pt x="2136165" y="240169"/>
                  </a:lnTo>
                  <a:lnTo>
                    <a:pt x="2140597" y="194894"/>
                  </a:lnTo>
                  <a:lnTo>
                    <a:pt x="2146363" y="154686"/>
                  </a:lnTo>
                  <a:lnTo>
                    <a:pt x="2083993" y="176923"/>
                  </a:lnTo>
                  <a:lnTo>
                    <a:pt x="2023516" y="199529"/>
                  </a:lnTo>
                  <a:lnTo>
                    <a:pt x="1964918" y="222440"/>
                  </a:lnTo>
                  <a:lnTo>
                    <a:pt x="1908187" y="245592"/>
                  </a:lnTo>
                  <a:lnTo>
                    <a:pt x="1853311" y="268947"/>
                  </a:lnTo>
                  <a:lnTo>
                    <a:pt x="1800301" y="292417"/>
                  </a:lnTo>
                  <a:lnTo>
                    <a:pt x="1749120" y="315937"/>
                  </a:lnTo>
                  <a:lnTo>
                    <a:pt x="1699780" y="339458"/>
                  </a:lnTo>
                  <a:lnTo>
                    <a:pt x="1652257" y="362927"/>
                  </a:lnTo>
                  <a:lnTo>
                    <a:pt x="1606550" y="386257"/>
                  </a:lnTo>
                  <a:lnTo>
                    <a:pt x="1562658" y="409397"/>
                  </a:lnTo>
                  <a:lnTo>
                    <a:pt x="1520558" y="432282"/>
                  </a:lnTo>
                  <a:lnTo>
                    <a:pt x="1480248" y="454850"/>
                  </a:lnTo>
                  <a:lnTo>
                    <a:pt x="1441716" y="477037"/>
                  </a:lnTo>
                  <a:lnTo>
                    <a:pt x="1404962" y="498792"/>
                  </a:lnTo>
                  <a:lnTo>
                    <a:pt x="1369961" y="520039"/>
                  </a:lnTo>
                  <a:lnTo>
                    <a:pt x="1336713" y="540715"/>
                  </a:lnTo>
                  <a:lnTo>
                    <a:pt x="1256080" y="592912"/>
                  </a:lnTo>
                  <a:lnTo>
                    <a:pt x="1209687" y="624179"/>
                  </a:lnTo>
                  <a:lnTo>
                    <a:pt x="1165631" y="654507"/>
                  </a:lnTo>
                  <a:lnTo>
                    <a:pt x="1043673" y="739559"/>
                  </a:lnTo>
                  <a:lnTo>
                    <a:pt x="1005116" y="765810"/>
                  </a:lnTo>
                  <a:lnTo>
                    <a:pt x="966927" y="790943"/>
                  </a:lnTo>
                  <a:lnTo>
                    <a:pt x="928751" y="814920"/>
                  </a:lnTo>
                  <a:lnTo>
                    <a:pt x="890168" y="837717"/>
                  </a:lnTo>
                  <a:lnTo>
                    <a:pt x="850811" y="859282"/>
                  </a:lnTo>
                  <a:lnTo>
                    <a:pt x="810260" y="879589"/>
                  </a:lnTo>
                  <a:lnTo>
                    <a:pt x="768146" y="898601"/>
                  </a:lnTo>
                  <a:lnTo>
                    <a:pt x="724065" y="916279"/>
                  </a:lnTo>
                  <a:lnTo>
                    <a:pt x="677621" y="932586"/>
                  </a:lnTo>
                  <a:lnTo>
                    <a:pt x="628434" y="947496"/>
                  </a:lnTo>
                  <a:lnTo>
                    <a:pt x="570953" y="962101"/>
                  </a:lnTo>
                  <a:lnTo>
                    <a:pt x="514477" y="973670"/>
                  </a:lnTo>
                  <a:lnTo>
                    <a:pt x="459143" y="982421"/>
                  </a:lnTo>
                  <a:lnTo>
                    <a:pt x="405104" y="988606"/>
                  </a:lnTo>
                  <a:lnTo>
                    <a:pt x="352488" y="992454"/>
                  </a:lnTo>
                  <a:lnTo>
                    <a:pt x="301447" y="994181"/>
                  </a:lnTo>
                  <a:lnTo>
                    <a:pt x="252120" y="994029"/>
                  </a:lnTo>
                  <a:lnTo>
                    <a:pt x="204635" y="992251"/>
                  </a:lnTo>
                  <a:lnTo>
                    <a:pt x="159156" y="989050"/>
                  </a:lnTo>
                  <a:lnTo>
                    <a:pt x="115811" y="984669"/>
                  </a:lnTo>
                  <a:lnTo>
                    <a:pt x="74739" y="979360"/>
                  </a:lnTo>
                  <a:lnTo>
                    <a:pt x="36080" y="973328"/>
                  </a:lnTo>
                  <a:lnTo>
                    <a:pt x="0" y="966825"/>
                  </a:lnTo>
                  <a:lnTo>
                    <a:pt x="24079" y="1003388"/>
                  </a:lnTo>
                  <a:lnTo>
                    <a:pt x="70408" y="1044879"/>
                  </a:lnTo>
                  <a:lnTo>
                    <a:pt x="111125" y="1062697"/>
                  </a:lnTo>
                  <a:lnTo>
                    <a:pt x="167005" y="1071029"/>
                  </a:lnTo>
                  <a:lnTo>
                    <a:pt x="227037" y="1074064"/>
                  </a:lnTo>
                  <a:lnTo>
                    <a:pt x="247523" y="1074115"/>
                  </a:lnTo>
                  <a:lnTo>
                    <a:pt x="280377" y="1073188"/>
                  </a:lnTo>
                  <a:lnTo>
                    <a:pt x="342417" y="1073099"/>
                  </a:lnTo>
                  <a:lnTo>
                    <a:pt x="389953" y="1076134"/>
                  </a:lnTo>
                  <a:lnTo>
                    <a:pt x="430657" y="1080185"/>
                  </a:lnTo>
                  <a:lnTo>
                    <a:pt x="472147" y="1083119"/>
                  </a:lnTo>
                  <a:lnTo>
                    <a:pt x="522084" y="1082852"/>
                  </a:lnTo>
                  <a:lnTo>
                    <a:pt x="573951" y="1078064"/>
                  </a:lnTo>
                  <a:lnTo>
                    <a:pt x="657440" y="1063510"/>
                  </a:lnTo>
                  <a:lnTo>
                    <a:pt x="729348" y="1048499"/>
                  </a:lnTo>
                  <a:lnTo>
                    <a:pt x="798068" y="1032713"/>
                  </a:lnTo>
                  <a:lnTo>
                    <a:pt x="862571" y="1016698"/>
                  </a:lnTo>
                  <a:lnTo>
                    <a:pt x="921791" y="1001026"/>
                  </a:lnTo>
                  <a:lnTo>
                    <a:pt x="974699" y="986269"/>
                  </a:lnTo>
                  <a:lnTo>
                    <a:pt x="1020241" y="972959"/>
                  </a:lnTo>
                  <a:lnTo>
                    <a:pt x="1057363" y="961694"/>
                  </a:lnTo>
                  <a:lnTo>
                    <a:pt x="1102182" y="947496"/>
                  </a:lnTo>
                  <a:lnTo>
                    <a:pt x="1170952" y="924610"/>
                  </a:lnTo>
                  <a:lnTo>
                    <a:pt x="1222819" y="906449"/>
                  </a:lnTo>
                  <a:lnTo>
                    <a:pt x="1262786" y="891654"/>
                  </a:lnTo>
                  <a:lnTo>
                    <a:pt x="1327111" y="866889"/>
                  </a:lnTo>
                  <a:lnTo>
                    <a:pt x="1361516" y="854252"/>
                  </a:lnTo>
                  <a:lnTo>
                    <a:pt x="1404112" y="839660"/>
                  </a:lnTo>
                  <a:lnTo>
                    <a:pt x="1459915" y="821804"/>
                  </a:lnTo>
                  <a:lnTo>
                    <a:pt x="1538262" y="798207"/>
                  </a:lnTo>
                  <a:lnTo>
                    <a:pt x="1609699" y="778040"/>
                  </a:lnTo>
                  <a:lnTo>
                    <a:pt x="1673212" y="761225"/>
                  </a:lnTo>
                  <a:lnTo>
                    <a:pt x="1727758" y="747623"/>
                  </a:lnTo>
                  <a:lnTo>
                    <a:pt x="1772310" y="737146"/>
                  </a:lnTo>
                  <a:lnTo>
                    <a:pt x="1827301" y="725119"/>
                  </a:lnTo>
                  <a:lnTo>
                    <a:pt x="1869109" y="716661"/>
                  </a:lnTo>
                  <a:lnTo>
                    <a:pt x="1912493" y="708431"/>
                  </a:lnTo>
                  <a:lnTo>
                    <a:pt x="1957425" y="700481"/>
                  </a:lnTo>
                  <a:lnTo>
                    <a:pt x="2003882" y="692873"/>
                  </a:lnTo>
                  <a:lnTo>
                    <a:pt x="2051824" y="685673"/>
                  </a:lnTo>
                  <a:lnTo>
                    <a:pt x="2101240" y="678942"/>
                  </a:lnTo>
                  <a:lnTo>
                    <a:pt x="2152091" y="672731"/>
                  </a:lnTo>
                  <a:lnTo>
                    <a:pt x="2201849" y="667397"/>
                  </a:lnTo>
                  <a:lnTo>
                    <a:pt x="2201989" y="667766"/>
                  </a:lnTo>
                  <a:lnTo>
                    <a:pt x="2224773" y="724446"/>
                  </a:lnTo>
                  <a:lnTo>
                    <a:pt x="2252713" y="783132"/>
                  </a:lnTo>
                  <a:lnTo>
                    <a:pt x="2281605" y="835291"/>
                  </a:lnTo>
                  <a:lnTo>
                    <a:pt x="2311590" y="882827"/>
                  </a:lnTo>
                  <a:lnTo>
                    <a:pt x="2342032" y="925804"/>
                  </a:lnTo>
                  <a:lnTo>
                    <a:pt x="2372309" y="964323"/>
                  </a:lnTo>
                  <a:lnTo>
                    <a:pt x="2401786" y="998448"/>
                  </a:lnTo>
                  <a:lnTo>
                    <a:pt x="2429802" y="1028268"/>
                  </a:lnTo>
                  <a:lnTo>
                    <a:pt x="2455748" y="1053846"/>
                  </a:lnTo>
                  <a:lnTo>
                    <a:pt x="3345230" y="1053846"/>
                  </a:lnTo>
                  <a:lnTo>
                    <a:pt x="3375698" y="990968"/>
                  </a:lnTo>
                  <a:lnTo>
                    <a:pt x="3390303" y="952246"/>
                  </a:lnTo>
                  <a:lnTo>
                    <a:pt x="3403244" y="908812"/>
                  </a:lnTo>
                  <a:lnTo>
                    <a:pt x="3413480" y="861517"/>
                  </a:lnTo>
                  <a:lnTo>
                    <a:pt x="3419513" y="817918"/>
                  </a:lnTo>
                  <a:lnTo>
                    <a:pt x="3422256" y="778675"/>
                  </a:lnTo>
                  <a:lnTo>
                    <a:pt x="3422548" y="747331"/>
                  </a:lnTo>
                  <a:lnTo>
                    <a:pt x="5153203" y="686447"/>
                  </a:lnTo>
                  <a:lnTo>
                    <a:pt x="5184419" y="662584"/>
                  </a:lnTo>
                  <a:lnTo>
                    <a:pt x="5238508" y="611289"/>
                  </a:lnTo>
                  <a:lnTo>
                    <a:pt x="5269052" y="575576"/>
                  </a:lnTo>
                  <a:lnTo>
                    <a:pt x="5299227" y="533247"/>
                  </a:lnTo>
                  <a:lnTo>
                    <a:pt x="5327002" y="484428"/>
                  </a:lnTo>
                  <a:lnTo>
                    <a:pt x="5350332" y="429171"/>
                  </a:lnTo>
                  <a:lnTo>
                    <a:pt x="5367210" y="367563"/>
                  </a:lnTo>
                  <a:lnTo>
                    <a:pt x="5375592" y="29972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3593831" y="7631884"/>
              <a:ext cx="3184525" cy="1185545"/>
            </a:xfrm>
            <a:custGeom>
              <a:avLst/>
              <a:gdLst/>
              <a:ahLst/>
              <a:cxnLst/>
              <a:rect l="l" t="t" r="r" b="b"/>
              <a:pathLst>
                <a:path w="3184525" h="1185545">
                  <a:moveTo>
                    <a:pt x="3183921" y="996"/>
                  </a:moveTo>
                  <a:lnTo>
                    <a:pt x="3146028" y="498"/>
                  </a:lnTo>
                  <a:lnTo>
                    <a:pt x="3105264" y="152"/>
                  </a:lnTo>
                  <a:lnTo>
                    <a:pt x="3061714" y="0"/>
                  </a:lnTo>
                  <a:lnTo>
                    <a:pt x="3015463" y="81"/>
                  </a:lnTo>
                  <a:lnTo>
                    <a:pt x="2966595" y="437"/>
                  </a:lnTo>
                  <a:lnTo>
                    <a:pt x="2915195" y="1110"/>
                  </a:lnTo>
                  <a:lnTo>
                    <a:pt x="2861346" y="2140"/>
                  </a:lnTo>
                  <a:lnTo>
                    <a:pt x="2805134" y="3569"/>
                  </a:lnTo>
                  <a:lnTo>
                    <a:pt x="2746644" y="5438"/>
                  </a:lnTo>
                  <a:lnTo>
                    <a:pt x="2685959" y="7788"/>
                  </a:lnTo>
                  <a:lnTo>
                    <a:pt x="2623163" y="10660"/>
                  </a:lnTo>
                  <a:lnTo>
                    <a:pt x="2555032" y="14045"/>
                  </a:lnTo>
                  <a:lnTo>
                    <a:pt x="2494648" y="17213"/>
                  </a:lnTo>
                  <a:lnTo>
                    <a:pt x="2440707" y="20394"/>
                  </a:lnTo>
                  <a:lnTo>
                    <a:pt x="2391902" y="23816"/>
                  </a:lnTo>
                  <a:lnTo>
                    <a:pt x="2346927" y="27709"/>
                  </a:lnTo>
                  <a:lnTo>
                    <a:pt x="2304476" y="32301"/>
                  </a:lnTo>
                  <a:lnTo>
                    <a:pt x="2263242" y="37823"/>
                  </a:lnTo>
                  <a:lnTo>
                    <a:pt x="2221919" y="44502"/>
                  </a:lnTo>
                  <a:lnTo>
                    <a:pt x="2178259" y="53046"/>
                  </a:lnTo>
                  <a:lnTo>
                    <a:pt x="2132711" y="64855"/>
                  </a:lnTo>
                  <a:lnTo>
                    <a:pt x="2070060" y="84344"/>
                  </a:lnTo>
                  <a:lnTo>
                    <a:pt x="2027565" y="98348"/>
                  </a:lnTo>
                  <a:lnTo>
                    <a:pt x="1975089" y="115927"/>
                  </a:lnTo>
                  <a:lnTo>
                    <a:pt x="1910728" y="137633"/>
                  </a:lnTo>
                  <a:lnTo>
                    <a:pt x="1832581" y="164018"/>
                  </a:lnTo>
                  <a:lnTo>
                    <a:pt x="1738745" y="195633"/>
                  </a:lnTo>
                  <a:lnTo>
                    <a:pt x="1627319" y="233031"/>
                  </a:lnTo>
                  <a:lnTo>
                    <a:pt x="1578092" y="249720"/>
                  </a:lnTo>
                  <a:lnTo>
                    <a:pt x="1528950" y="266689"/>
                  </a:lnTo>
                  <a:lnTo>
                    <a:pt x="1479854" y="283812"/>
                  </a:lnTo>
                  <a:lnTo>
                    <a:pt x="1430767" y="300963"/>
                  </a:lnTo>
                  <a:lnTo>
                    <a:pt x="1381649" y="318015"/>
                  </a:lnTo>
                  <a:lnTo>
                    <a:pt x="1332461" y="334843"/>
                  </a:lnTo>
                  <a:lnTo>
                    <a:pt x="1283164" y="351321"/>
                  </a:lnTo>
                  <a:lnTo>
                    <a:pt x="1233720" y="367322"/>
                  </a:lnTo>
                  <a:lnTo>
                    <a:pt x="1184090" y="382721"/>
                  </a:lnTo>
                  <a:lnTo>
                    <a:pt x="1134235" y="397392"/>
                  </a:lnTo>
                  <a:lnTo>
                    <a:pt x="1107331" y="406073"/>
                  </a:lnTo>
                  <a:lnTo>
                    <a:pt x="1080831" y="415998"/>
                  </a:lnTo>
                  <a:lnTo>
                    <a:pt x="1054445" y="426289"/>
                  </a:lnTo>
                  <a:lnTo>
                    <a:pt x="1027882" y="436072"/>
                  </a:lnTo>
                  <a:lnTo>
                    <a:pt x="986138" y="450523"/>
                  </a:lnTo>
                  <a:lnTo>
                    <a:pt x="934542" y="476395"/>
                  </a:lnTo>
                  <a:lnTo>
                    <a:pt x="916224" y="513915"/>
                  </a:lnTo>
                  <a:lnTo>
                    <a:pt x="916499" y="531876"/>
                  </a:lnTo>
                  <a:lnTo>
                    <a:pt x="951482" y="588419"/>
                  </a:lnTo>
                  <a:lnTo>
                    <a:pt x="997977" y="610785"/>
                  </a:lnTo>
                  <a:lnTo>
                    <a:pt x="1049758" y="623140"/>
                  </a:lnTo>
                  <a:lnTo>
                    <a:pt x="1095566" y="629437"/>
                  </a:lnTo>
                  <a:lnTo>
                    <a:pt x="1136450" y="631992"/>
                  </a:lnTo>
                  <a:lnTo>
                    <a:pt x="1170727" y="631298"/>
                  </a:lnTo>
                  <a:lnTo>
                    <a:pt x="1216715" y="627884"/>
                  </a:lnTo>
                  <a:lnTo>
                    <a:pt x="1276282" y="620693"/>
                  </a:lnTo>
                  <a:lnTo>
                    <a:pt x="1351294" y="608670"/>
                  </a:lnTo>
                  <a:lnTo>
                    <a:pt x="1443618" y="590758"/>
                  </a:lnTo>
                  <a:lnTo>
                    <a:pt x="1482821" y="582488"/>
                  </a:lnTo>
                  <a:lnTo>
                    <a:pt x="1524166" y="574067"/>
                  </a:lnTo>
                  <a:lnTo>
                    <a:pt x="1569114" y="565915"/>
                  </a:lnTo>
                  <a:lnTo>
                    <a:pt x="1619126" y="558449"/>
                  </a:lnTo>
                  <a:lnTo>
                    <a:pt x="1675663" y="552089"/>
                  </a:lnTo>
                  <a:lnTo>
                    <a:pt x="1759144" y="547256"/>
                  </a:lnTo>
                  <a:lnTo>
                    <a:pt x="1805169" y="549971"/>
                  </a:lnTo>
                  <a:lnTo>
                    <a:pt x="1825115" y="556162"/>
                  </a:lnTo>
                  <a:lnTo>
                    <a:pt x="1830360" y="561754"/>
                  </a:lnTo>
                  <a:lnTo>
                    <a:pt x="1823629" y="589709"/>
                  </a:lnTo>
                  <a:lnTo>
                    <a:pt x="1792839" y="624521"/>
                  </a:lnTo>
                  <a:lnTo>
                    <a:pt x="1750910" y="659858"/>
                  </a:lnTo>
                  <a:lnTo>
                    <a:pt x="1710766" y="689390"/>
                  </a:lnTo>
                  <a:lnTo>
                    <a:pt x="1635370" y="738100"/>
                  </a:lnTo>
                  <a:lnTo>
                    <a:pt x="1583770" y="766501"/>
                  </a:lnTo>
                  <a:lnTo>
                    <a:pt x="1530726" y="792101"/>
                  </a:lnTo>
                  <a:lnTo>
                    <a:pt x="1476440" y="815017"/>
                  </a:lnTo>
                  <a:lnTo>
                    <a:pt x="1421110" y="835360"/>
                  </a:lnTo>
                  <a:lnTo>
                    <a:pt x="1364937" y="853246"/>
                  </a:lnTo>
                  <a:lnTo>
                    <a:pt x="1308120" y="868790"/>
                  </a:lnTo>
                  <a:lnTo>
                    <a:pt x="1250860" y="882104"/>
                  </a:lnTo>
                  <a:lnTo>
                    <a:pt x="1193356" y="893303"/>
                  </a:lnTo>
                  <a:lnTo>
                    <a:pt x="1135808" y="902502"/>
                  </a:lnTo>
                  <a:lnTo>
                    <a:pt x="1078416" y="909814"/>
                  </a:lnTo>
                  <a:lnTo>
                    <a:pt x="1021380" y="915354"/>
                  </a:lnTo>
                  <a:lnTo>
                    <a:pt x="964900" y="919235"/>
                  </a:lnTo>
                  <a:lnTo>
                    <a:pt x="909175" y="921573"/>
                  </a:lnTo>
                  <a:lnTo>
                    <a:pt x="854406" y="922481"/>
                  </a:lnTo>
                  <a:lnTo>
                    <a:pt x="800792" y="922073"/>
                  </a:lnTo>
                  <a:lnTo>
                    <a:pt x="748533" y="920463"/>
                  </a:lnTo>
                  <a:lnTo>
                    <a:pt x="697829" y="917767"/>
                  </a:lnTo>
                  <a:lnTo>
                    <a:pt x="648880" y="914096"/>
                  </a:lnTo>
                  <a:lnTo>
                    <a:pt x="601885" y="909567"/>
                  </a:lnTo>
                  <a:lnTo>
                    <a:pt x="557046" y="904293"/>
                  </a:lnTo>
                  <a:lnTo>
                    <a:pt x="514560" y="898388"/>
                  </a:lnTo>
                  <a:lnTo>
                    <a:pt x="474630" y="891967"/>
                  </a:lnTo>
                  <a:lnTo>
                    <a:pt x="403230" y="878031"/>
                  </a:lnTo>
                  <a:lnTo>
                    <a:pt x="344447" y="863399"/>
                  </a:lnTo>
                  <a:lnTo>
                    <a:pt x="299878" y="848984"/>
                  </a:lnTo>
                  <a:lnTo>
                    <a:pt x="275953" y="838855"/>
                  </a:lnTo>
                  <a:lnTo>
                    <a:pt x="257838" y="831697"/>
                  </a:lnTo>
                  <a:lnTo>
                    <a:pt x="230762" y="822511"/>
                  </a:lnTo>
                  <a:lnTo>
                    <a:pt x="196410" y="813139"/>
                  </a:lnTo>
                  <a:lnTo>
                    <a:pt x="166786" y="807152"/>
                  </a:lnTo>
                  <a:lnTo>
                    <a:pt x="106434" y="799198"/>
                  </a:lnTo>
                  <a:lnTo>
                    <a:pt x="42729" y="800630"/>
                  </a:lnTo>
                  <a:lnTo>
                    <a:pt x="3044" y="822803"/>
                  </a:lnTo>
                  <a:lnTo>
                    <a:pt x="0" y="840670"/>
                  </a:lnTo>
                  <a:lnTo>
                    <a:pt x="4963" y="859597"/>
                  </a:lnTo>
                  <a:lnTo>
                    <a:pt x="138632" y="995892"/>
                  </a:lnTo>
                  <a:lnTo>
                    <a:pt x="289806" y="1071463"/>
                  </a:lnTo>
                  <a:lnTo>
                    <a:pt x="420871" y="1116969"/>
                  </a:lnTo>
                  <a:lnTo>
                    <a:pt x="476789" y="1132186"/>
                  </a:lnTo>
                  <a:lnTo>
                    <a:pt x="517198" y="1140279"/>
                  </a:lnTo>
                  <a:lnTo>
                    <a:pt x="559022" y="1147949"/>
                  </a:lnTo>
                  <a:lnTo>
                    <a:pt x="602229" y="1155118"/>
                  </a:lnTo>
                  <a:lnTo>
                    <a:pt x="646783" y="1161710"/>
                  </a:lnTo>
                  <a:lnTo>
                    <a:pt x="692651" y="1167648"/>
                  </a:lnTo>
                  <a:lnTo>
                    <a:pt x="739799" y="1172856"/>
                  </a:lnTo>
                  <a:lnTo>
                    <a:pt x="788193" y="1177256"/>
                  </a:lnTo>
                  <a:lnTo>
                    <a:pt x="837800" y="1180771"/>
                  </a:lnTo>
                  <a:lnTo>
                    <a:pt x="888586" y="1183326"/>
                  </a:lnTo>
                  <a:lnTo>
                    <a:pt x="940516" y="1184843"/>
                  </a:lnTo>
                  <a:lnTo>
                    <a:pt x="993557" y="1185245"/>
                  </a:lnTo>
                  <a:lnTo>
                    <a:pt x="1047675" y="1184456"/>
                  </a:lnTo>
                  <a:lnTo>
                    <a:pt x="1102837" y="1182399"/>
                  </a:lnTo>
                  <a:lnTo>
                    <a:pt x="1159007" y="1178997"/>
                  </a:lnTo>
                  <a:lnTo>
                    <a:pt x="1216153" y="1174173"/>
                  </a:lnTo>
                  <a:lnTo>
                    <a:pt x="1274241" y="1167850"/>
                  </a:lnTo>
                  <a:lnTo>
                    <a:pt x="1328433" y="1160653"/>
                  </a:lnTo>
                  <a:lnTo>
                    <a:pt x="1381190" y="1152430"/>
                  </a:lnTo>
                  <a:lnTo>
                    <a:pt x="1432491" y="1143272"/>
                  </a:lnTo>
                  <a:lnTo>
                    <a:pt x="1482315" y="1133272"/>
                  </a:lnTo>
                  <a:lnTo>
                    <a:pt x="1530642" y="1122522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3820093" y="8120597"/>
              <a:ext cx="782320" cy="431165"/>
            </a:xfrm>
            <a:custGeom>
              <a:avLst/>
              <a:gdLst/>
              <a:ahLst/>
              <a:cxnLst/>
              <a:rect l="l" t="t" r="r" b="b"/>
              <a:pathLst>
                <a:path w="782319" h="431165">
                  <a:moveTo>
                    <a:pt x="255362" y="406601"/>
                  </a:moveTo>
                  <a:lnTo>
                    <a:pt x="208576" y="367011"/>
                  </a:lnTo>
                  <a:lnTo>
                    <a:pt x="169081" y="328836"/>
                  </a:lnTo>
                  <a:lnTo>
                    <a:pt x="136471" y="293288"/>
                  </a:lnTo>
                  <a:lnTo>
                    <a:pt x="110340" y="261579"/>
                  </a:lnTo>
                  <a:lnTo>
                    <a:pt x="84223" y="224676"/>
                  </a:lnTo>
                  <a:lnTo>
                    <a:pt x="60041" y="185778"/>
                  </a:lnTo>
                  <a:lnTo>
                    <a:pt x="32992" y="135886"/>
                  </a:lnTo>
                  <a:lnTo>
                    <a:pt x="9228" y="81964"/>
                  </a:lnTo>
                  <a:lnTo>
                    <a:pt x="0" y="48063"/>
                  </a:lnTo>
                  <a:lnTo>
                    <a:pt x="16" y="29069"/>
                  </a:lnTo>
                  <a:lnTo>
                    <a:pt x="3988" y="19869"/>
                  </a:lnTo>
                  <a:lnTo>
                    <a:pt x="19656" y="7088"/>
                  </a:lnTo>
                  <a:lnTo>
                    <a:pt x="39450" y="1325"/>
                  </a:lnTo>
                  <a:lnTo>
                    <a:pt x="58431" y="0"/>
                  </a:lnTo>
                  <a:lnTo>
                    <a:pt x="71661" y="529"/>
                  </a:lnTo>
                  <a:lnTo>
                    <a:pt x="117366" y="11120"/>
                  </a:lnTo>
                  <a:lnTo>
                    <a:pt x="154462" y="31026"/>
                  </a:lnTo>
                  <a:lnTo>
                    <a:pt x="181581" y="52605"/>
                  </a:lnTo>
                  <a:lnTo>
                    <a:pt x="197353" y="68213"/>
                  </a:lnTo>
                  <a:lnTo>
                    <a:pt x="229340" y="98116"/>
                  </a:lnTo>
                  <a:lnTo>
                    <a:pt x="264407" y="129142"/>
                  </a:lnTo>
                  <a:lnTo>
                    <a:pt x="302595" y="160990"/>
                  </a:lnTo>
                  <a:lnTo>
                    <a:pt x="343947" y="193360"/>
                  </a:lnTo>
                  <a:lnTo>
                    <a:pt x="388505" y="225949"/>
                  </a:lnTo>
                  <a:lnTo>
                    <a:pt x="436311" y="258457"/>
                  </a:lnTo>
                  <a:lnTo>
                    <a:pt x="487407" y="290583"/>
                  </a:lnTo>
                  <a:lnTo>
                    <a:pt x="540923" y="321525"/>
                  </a:lnTo>
                  <a:lnTo>
                    <a:pt x="593067" y="349174"/>
                  </a:lnTo>
                  <a:lnTo>
                    <a:pt x="643557" y="373727"/>
                  </a:lnTo>
                  <a:lnTo>
                    <a:pt x="692112" y="395380"/>
                  </a:lnTo>
                  <a:lnTo>
                    <a:pt x="738449" y="414328"/>
                  </a:lnTo>
                  <a:lnTo>
                    <a:pt x="782289" y="430767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4210092" y="8022211"/>
              <a:ext cx="407034" cy="524510"/>
            </a:xfrm>
            <a:custGeom>
              <a:avLst/>
              <a:gdLst/>
              <a:ahLst/>
              <a:cxnLst/>
              <a:rect l="l" t="t" r="r" b="b"/>
              <a:pathLst>
                <a:path w="407034" h="524509">
                  <a:moveTo>
                    <a:pt x="406790" y="524324"/>
                  </a:moveTo>
                  <a:lnTo>
                    <a:pt x="344306" y="494662"/>
                  </a:lnTo>
                  <a:lnTo>
                    <a:pt x="295620" y="462956"/>
                  </a:lnTo>
                  <a:lnTo>
                    <a:pt x="258838" y="430611"/>
                  </a:lnTo>
                  <a:lnTo>
                    <a:pt x="232070" y="399033"/>
                  </a:lnTo>
                  <a:lnTo>
                    <a:pt x="193570" y="326823"/>
                  </a:lnTo>
                  <a:lnTo>
                    <a:pt x="174905" y="274463"/>
                  </a:lnTo>
                  <a:lnTo>
                    <a:pt x="158579" y="216511"/>
                  </a:lnTo>
                  <a:lnTo>
                    <a:pt x="145740" y="156932"/>
                  </a:lnTo>
                  <a:lnTo>
                    <a:pt x="138146" y="112632"/>
                  </a:lnTo>
                  <a:lnTo>
                    <a:pt x="128853" y="71977"/>
                  </a:lnTo>
                  <a:lnTo>
                    <a:pt x="87731" y="11900"/>
                  </a:lnTo>
                  <a:lnTo>
                    <a:pt x="54894" y="0"/>
                  </a:lnTo>
                  <a:lnTo>
                    <a:pt x="39398" y="2235"/>
                  </a:lnTo>
                  <a:lnTo>
                    <a:pt x="8161" y="57848"/>
                  </a:lnTo>
                  <a:lnTo>
                    <a:pt x="718" y="118253"/>
                  </a:lnTo>
                  <a:lnTo>
                    <a:pt x="0" y="161506"/>
                  </a:lnTo>
                  <a:lnTo>
                    <a:pt x="3292" y="213472"/>
                  </a:lnTo>
                  <a:lnTo>
                    <a:pt x="12548" y="273421"/>
                  </a:lnTo>
                  <a:lnTo>
                    <a:pt x="29723" y="340623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4307497" y="8807580"/>
              <a:ext cx="812165" cy="113030"/>
            </a:xfrm>
            <a:custGeom>
              <a:avLst/>
              <a:gdLst/>
              <a:ahLst/>
              <a:cxnLst/>
              <a:rect l="l" t="t" r="r" b="b"/>
              <a:pathLst>
                <a:path w="812165" h="113029">
                  <a:moveTo>
                    <a:pt x="0" y="0"/>
                  </a:moveTo>
                  <a:lnTo>
                    <a:pt x="33050" y="39502"/>
                  </a:lnTo>
                  <a:lnTo>
                    <a:pt x="87013" y="77348"/>
                  </a:lnTo>
                  <a:lnTo>
                    <a:pt x="126760" y="91651"/>
                  </a:lnTo>
                  <a:lnTo>
                    <a:pt x="316975" y="110699"/>
                  </a:lnTo>
                  <a:lnTo>
                    <a:pt x="449071" y="112632"/>
                  </a:lnTo>
                  <a:lnTo>
                    <a:pt x="537914" y="109009"/>
                  </a:lnTo>
                  <a:lnTo>
                    <a:pt x="610418" y="101694"/>
                  </a:lnTo>
                  <a:lnTo>
                    <a:pt x="654869" y="95709"/>
                  </a:lnTo>
                  <a:lnTo>
                    <a:pt x="703498" y="88185"/>
                  </a:lnTo>
                  <a:lnTo>
                    <a:pt x="756018" y="78910"/>
                  </a:lnTo>
                  <a:lnTo>
                    <a:pt x="812142" y="67673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4471857" y="8604549"/>
              <a:ext cx="2195195" cy="417195"/>
            </a:xfrm>
            <a:custGeom>
              <a:avLst/>
              <a:gdLst/>
              <a:ahLst/>
              <a:cxnLst/>
              <a:rect l="l" t="t" r="r" b="b"/>
              <a:pathLst>
                <a:path w="2195194" h="417195">
                  <a:moveTo>
                    <a:pt x="0" y="302367"/>
                  </a:moveTo>
                  <a:lnTo>
                    <a:pt x="19231" y="339223"/>
                  </a:lnTo>
                  <a:lnTo>
                    <a:pt x="57003" y="377957"/>
                  </a:lnTo>
                  <a:lnTo>
                    <a:pt x="111185" y="401550"/>
                  </a:lnTo>
                  <a:lnTo>
                    <a:pt x="152016" y="406312"/>
                  </a:lnTo>
                  <a:lnTo>
                    <a:pt x="245040" y="409595"/>
                  </a:lnTo>
                  <a:lnTo>
                    <a:pt x="324116" y="412320"/>
                  </a:lnTo>
                  <a:lnTo>
                    <a:pt x="389592" y="414435"/>
                  </a:lnTo>
                  <a:lnTo>
                    <a:pt x="441823" y="415888"/>
                  </a:lnTo>
                  <a:lnTo>
                    <a:pt x="481158" y="416627"/>
                  </a:lnTo>
                  <a:lnTo>
                    <a:pt x="507950" y="416600"/>
                  </a:lnTo>
                  <a:lnTo>
                    <a:pt x="582659" y="406148"/>
                  </a:lnTo>
                  <a:lnTo>
                    <a:pt x="640247" y="395559"/>
                  </a:lnTo>
                  <a:lnTo>
                    <a:pt x="695208" y="384214"/>
                  </a:lnTo>
                  <a:lnTo>
                    <a:pt x="747438" y="372335"/>
                  </a:lnTo>
                  <a:lnTo>
                    <a:pt x="796831" y="360146"/>
                  </a:lnTo>
                  <a:lnTo>
                    <a:pt x="843284" y="347870"/>
                  </a:lnTo>
                  <a:lnTo>
                    <a:pt x="886691" y="335731"/>
                  </a:lnTo>
                  <a:lnTo>
                    <a:pt x="926948" y="323951"/>
                  </a:lnTo>
                  <a:lnTo>
                    <a:pt x="963950" y="312756"/>
                  </a:lnTo>
                  <a:lnTo>
                    <a:pt x="1085885" y="274778"/>
                  </a:lnTo>
                  <a:lnTo>
                    <a:pt x="1164399" y="249915"/>
                  </a:lnTo>
                  <a:lnTo>
                    <a:pt x="1234087" y="227561"/>
                  </a:lnTo>
                  <a:lnTo>
                    <a:pt x="1295903" y="207497"/>
                  </a:lnTo>
                  <a:lnTo>
                    <a:pt x="1350802" y="189506"/>
                  </a:lnTo>
                  <a:lnTo>
                    <a:pt x="1399736" y="173369"/>
                  </a:lnTo>
                  <a:lnTo>
                    <a:pt x="1443661" y="158868"/>
                  </a:lnTo>
                  <a:lnTo>
                    <a:pt x="1483529" y="145785"/>
                  </a:lnTo>
                  <a:lnTo>
                    <a:pt x="1520295" y="133901"/>
                  </a:lnTo>
                  <a:lnTo>
                    <a:pt x="1588336" y="112863"/>
                  </a:lnTo>
                  <a:lnTo>
                    <a:pt x="1655415" y="94007"/>
                  </a:lnTo>
                  <a:lnTo>
                    <a:pt x="1729162" y="75589"/>
                  </a:lnTo>
                  <a:lnTo>
                    <a:pt x="1791408" y="61535"/>
                  </a:lnTo>
                  <a:lnTo>
                    <a:pt x="1851397" y="49167"/>
                  </a:lnTo>
                  <a:lnTo>
                    <a:pt x="1908970" y="38368"/>
                  </a:lnTo>
                  <a:lnTo>
                    <a:pt x="1963967" y="29021"/>
                  </a:lnTo>
                  <a:lnTo>
                    <a:pt x="2016228" y="21010"/>
                  </a:lnTo>
                  <a:lnTo>
                    <a:pt x="2065592" y="14219"/>
                  </a:lnTo>
                  <a:lnTo>
                    <a:pt x="2111900" y="8531"/>
                  </a:lnTo>
                  <a:lnTo>
                    <a:pt x="2154992" y="3830"/>
                  </a:lnTo>
                  <a:lnTo>
                    <a:pt x="2194708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7270838" y="7449181"/>
              <a:ext cx="154940" cy="0"/>
            </a:xfrm>
            <a:custGeom>
              <a:avLst/>
              <a:gdLst/>
              <a:ahLst/>
              <a:cxnLst/>
              <a:rect l="l" t="t" r="r" b="b"/>
              <a:pathLst>
                <a:path w="154940">
                  <a:moveTo>
                    <a:pt x="0" y="0"/>
                  </a:moveTo>
                  <a:lnTo>
                    <a:pt x="154696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6598181" y="7516860"/>
              <a:ext cx="1209675" cy="1479550"/>
            </a:xfrm>
            <a:custGeom>
              <a:avLst/>
              <a:gdLst/>
              <a:ahLst/>
              <a:cxnLst/>
              <a:rect l="l" t="t" r="r" b="b"/>
              <a:pathLst>
                <a:path w="1209675" h="1479550">
                  <a:moveTo>
                    <a:pt x="1064223" y="0"/>
                  </a:moveTo>
                  <a:lnTo>
                    <a:pt x="281084" y="0"/>
                  </a:lnTo>
                  <a:lnTo>
                    <a:pt x="255604" y="26063"/>
                  </a:lnTo>
                  <a:lnTo>
                    <a:pt x="227416" y="57404"/>
                  </a:lnTo>
                  <a:lnTo>
                    <a:pt x="197466" y="94082"/>
                  </a:lnTo>
                  <a:lnTo>
                    <a:pt x="166699" y="136161"/>
                  </a:lnTo>
                  <a:lnTo>
                    <a:pt x="136063" y="183701"/>
                  </a:lnTo>
                  <a:lnTo>
                    <a:pt x="101582" y="246456"/>
                  </a:lnTo>
                  <a:lnTo>
                    <a:pt x="73131" y="309195"/>
                  </a:lnTo>
                  <a:lnTo>
                    <a:pt x="50202" y="371447"/>
                  </a:lnTo>
                  <a:lnTo>
                    <a:pt x="32282" y="432740"/>
                  </a:lnTo>
                  <a:lnTo>
                    <a:pt x="18864" y="492603"/>
                  </a:lnTo>
                  <a:lnTo>
                    <a:pt x="9436" y="550564"/>
                  </a:lnTo>
                  <a:lnTo>
                    <a:pt x="3490" y="606152"/>
                  </a:lnTo>
                  <a:lnTo>
                    <a:pt x="514" y="658894"/>
                  </a:lnTo>
                  <a:lnTo>
                    <a:pt x="0" y="708320"/>
                  </a:lnTo>
                  <a:lnTo>
                    <a:pt x="1436" y="753958"/>
                  </a:lnTo>
                  <a:lnTo>
                    <a:pt x="4315" y="795336"/>
                  </a:lnTo>
                  <a:lnTo>
                    <a:pt x="12356" y="863427"/>
                  </a:lnTo>
                  <a:lnTo>
                    <a:pt x="20045" y="908820"/>
                  </a:lnTo>
                  <a:lnTo>
                    <a:pt x="34879" y="975939"/>
                  </a:lnTo>
                  <a:lnTo>
                    <a:pt x="53114" y="1039285"/>
                  </a:lnTo>
                  <a:lnTo>
                    <a:pt x="74195" y="1098830"/>
                  </a:lnTo>
                  <a:lnTo>
                    <a:pt x="97570" y="1154547"/>
                  </a:lnTo>
                  <a:lnTo>
                    <a:pt x="122684" y="1206409"/>
                  </a:lnTo>
                  <a:lnTo>
                    <a:pt x="148983" y="1254389"/>
                  </a:lnTo>
                  <a:lnTo>
                    <a:pt x="175915" y="1298460"/>
                  </a:lnTo>
                  <a:lnTo>
                    <a:pt x="202924" y="1338593"/>
                  </a:lnTo>
                  <a:lnTo>
                    <a:pt x="229458" y="1374762"/>
                  </a:lnTo>
                  <a:lnTo>
                    <a:pt x="254963" y="1406940"/>
                  </a:lnTo>
                  <a:lnTo>
                    <a:pt x="300669" y="1459213"/>
                  </a:lnTo>
                  <a:lnTo>
                    <a:pt x="319764" y="1479253"/>
                  </a:lnTo>
                  <a:lnTo>
                    <a:pt x="1209454" y="1479253"/>
                  </a:lnTo>
                  <a:lnTo>
                    <a:pt x="1194827" y="1447871"/>
                  </a:lnTo>
                  <a:lnTo>
                    <a:pt x="1179790" y="1414220"/>
                  </a:lnTo>
                  <a:lnTo>
                    <a:pt x="1164483" y="1378341"/>
                  </a:lnTo>
                  <a:lnTo>
                    <a:pt x="1149043" y="1340271"/>
                  </a:lnTo>
                  <a:lnTo>
                    <a:pt x="1133609" y="1300052"/>
                  </a:lnTo>
                  <a:lnTo>
                    <a:pt x="1118320" y="1257721"/>
                  </a:lnTo>
                  <a:lnTo>
                    <a:pt x="1103315" y="1213319"/>
                  </a:lnTo>
                  <a:lnTo>
                    <a:pt x="1088731" y="1166885"/>
                  </a:lnTo>
                  <a:lnTo>
                    <a:pt x="1074707" y="1118458"/>
                  </a:lnTo>
                  <a:lnTo>
                    <a:pt x="1061381" y="1068077"/>
                  </a:lnTo>
                  <a:lnTo>
                    <a:pt x="1048893" y="1015783"/>
                  </a:lnTo>
                  <a:lnTo>
                    <a:pt x="1037381" y="961613"/>
                  </a:lnTo>
                  <a:lnTo>
                    <a:pt x="1026982" y="905609"/>
                  </a:lnTo>
                  <a:lnTo>
                    <a:pt x="1017837" y="847809"/>
                  </a:lnTo>
                  <a:lnTo>
                    <a:pt x="1010082" y="788252"/>
                  </a:lnTo>
                  <a:lnTo>
                    <a:pt x="1003857" y="726978"/>
                  </a:lnTo>
                  <a:lnTo>
                    <a:pt x="999300" y="664027"/>
                  </a:lnTo>
                  <a:lnTo>
                    <a:pt x="996549" y="599437"/>
                  </a:lnTo>
                  <a:lnTo>
                    <a:pt x="995732" y="539741"/>
                  </a:lnTo>
                  <a:lnTo>
                    <a:pt x="996526" y="481639"/>
                  </a:lnTo>
                  <a:lnTo>
                    <a:pt x="998801" y="425184"/>
                  </a:lnTo>
                  <a:lnTo>
                    <a:pt x="1002425" y="370428"/>
                  </a:lnTo>
                  <a:lnTo>
                    <a:pt x="1007267" y="317427"/>
                  </a:lnTo>
                  <a:lnTo>
                    <a:pt x="1013196" y="266232"/>
                  </a:lnTo>
                  <a:lnTo>
                    <a:pt x="1020079" y="216898"/>
                  </a:lnTo>
                  <a:lnTo>
                    <a:pt x="1027786" y="169477"/>
                  </a:lnTo>
                  <a:lnTo>
                    <a:pt x="1036185" y="124024"/>
                  </a:lnTo>
                  <a:lnTo>
                    <a:pt x="1045145" y="80591"/>
                  </a:lnTo>
                  <a:lnTo>
                    <a:pt x="1054535" y="39232"/>
                  </a:lnTo>
                  <a:lnTo>
                    <a:pt x="1064223" y="0"/>
                  </a:lnTo>
                  <a:close/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7812263" y="8681895"/>
              <a:ext cx="77470" cy="309880"/>
            </a:xfrm>
            <a:custGeom>
              <a:avLst/>
              <a:gdLst/>
              <a:ahLst/>
              <a:cxnLst/>
              <a:rect l="l" t="t" r="r" b="b"/>
              <a:pathLst>
                <a:path w="77469" h="309879">
                  <a:moveTo>
                    <a:pt x="0" y="309383"/>
                  </a:moveTo>
                  <a:lnTo>
                    <a:pt x="30468" y="246512"/>
                  </a:lnTo>
                  <a:lnTo>
                    <a:pt x="45067" y="207781"/>
                  </a:lnTo>
                  <a:lnTo>
                    <a:pt x="58008" y="164361"/>
                  </a:lnTo>
                  <a:lnTo>
                    <a:pt x="68241" y="117062"/>
                  </a:lnTo>
                  <a:lnTo>
                    <a:pt x="74279" y="73459"/>
                  </a:lnTo>
                  <a:lnTo>
                    <a:pt x="77016" y="34217"/>
                  </a:lnTo>
                  <a:lnTo>
                    <a:pt x="77348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641863" y="7505987"/>
              <a:ext cx="74919" cy="94258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7643067" y="7420176"/>
              <a:ext cx="2001520" cy="164465"/>
            </a:xfrm>
            <a:custGeom>
              <a:avLst/>
              <a:gdLst/>
              <a:ahLst/>
              <a:cxnLst/>
              <a:rect l="l" t="t" r="r" b="b"/>
              <a:pathLst>
                <a:path w="2001519" h="164465">
                  <a:moveTo>
                    <a:pt x="0" y="164361"/>
                  </a:moveTo>
                  <a:lnTo>
                    <a:pt x="38493" y="161245"/>
                  </a:lnTo>
                  <a:lnTo>
                    <a:pt x="89596" y="157105"/>
                  </a:lnTo>
                  <a:lnTo>
                    <a:pt x="148267" y="152351"/>
                  </a:lnTo>
                  <a:lnTo>
                    <a:pt x="209459" y="147390"/>
                  </a:lnTo>
                  <a:lnTo>
                    <a:pt x="268130" y="142632"/>
                  </a:lnTo>
                  <a:lnTo>
                    <a:pt x="319234" y="138484"/>
                  </a:lnTo>
                  <a:lnTo>
                    <a:pt x="357727" y="135357"/>
                  </a:lnTo>
                  <a:lnTo>
                    <a:pt x="409083" y="131179"/>
                  </a:lnTo>
                  <a:lnTo>
                    <a:pt x="460439" y="126998"/>
                  </a:lnTo>
                  <a:lnTo>
                    <a:pt x="511796" y="122814"/>
                  </a:lnTo>
                  <a:lnTo>
                    <a:pt x="563154" y="118626"/>
                  </a:lnTo>
                  <a:lnTo>
                    <a:pt x="614512" y="114435"/>
                  </a:lnTo>
                  <a:lnTo>
                    <a:pt x="665870" y="110240"/>
                  </a:lnTo>
                  <a:lnTo>
                    <a:pt x="717229" y="106043"/>
                  </a:lnTo>
                  <a:lnTo>
                    <a:pt x="768588" y="101841"/>
                  </a:lnTo>
                  <a:lnTo>
                    <a:pt x="819948" y="97637"/>
                  </a:lnTo>
                  <a:lnTo>
                    <a:pt x="871308" y="93429"/>
                  </a:lnTo>
                  <a:lnTo>
                    <a:pt x="922669" y="89217"/>
                  </a:lnTo>
                  <a:lnTo>
                    <a:pt x="974030" y="85003"/>
                  </a:lnTo>
                  <a:lnTo>
                    <a:pt x="1025392" y="80785"/>
                  </a:lnTo>
                  <a:lnTo>
                    <a:pt x="1076754" y="76563"/>
                  </a:lnTo>
                  <a:lnTo>
                    <a:pt x="1128116" y="72338"/>
                  </a:lnTo>
                  <a:lnTo>
                    <a:pt x="1179479" y="68110"/>
                  </a:lnTo>
                  <a:lnTo>
                    <a:pt x="1230843" y="63878"/>
                  </a:lnTo>
                  <a:lnTo>
                    <a:pt x="1282206" y="59643"/>
                  </a:lnTo>
                  <a:lnTo>
                    <a:pt x="1333571" y="55405"/>
                  </a:lnTo>
                  <a:lnTo>
                    <a:pt x="1384935" y="51163"/>
                  </a:lnTo>
                  <a:lnTo>
                    <a:pt x="1436300" y="46918"/>
                  </a:lnTo>
                  <a:lnTo>
                    <a:pt x="1487666" y="42670"/>
                  </a:lnTo>
                  <a:lnTo>
                    <a:pt x="1539031" y="38418"/>
                  </a:lnTo>
                  <a:lnTo>
                    <a:pt x="1590398" y="34163"/>
                  </a:lnTo>
                  <a:lnTo>
                    <a:pt x="1641764" y="29904"/>
                  </a:lnTo>
                  <a:lnTo>
                    <a:pt x="1693131" y="25642"/>
                  </a:lnTo>
                  <a:lnTo>
                    <a:pt x="1744499" y="21377"/>
                  </a:lnTo>
                  <a:lnTo>
                    <a:pt x="1795867" y="17108"/>
                  </a:lnTo>
                  <a:lnTo>
                    <a:pt x="1847235" y="12836"/>
                  </a:lnTo>
                  <a:lnTo>
                    <a:pt x="1898603" y="8561"/>
                  </a:lnTo>
                  <a:lnTo>
                    <a:pt x="1949972" y="4282"/>
                  </a:lnTo>
                  <a:lnTo>
                    <a:pt x="2001342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7681740" y="8619053"/>
              <a:ext cx="1934210" cy="67945"/>
            </a:xfrm>
            <a:custGeom>
              <a:avLst/>
              <a:gdLst/>
              <a:ahLst/>
              <a:cxnLst/>
              <a:rect l="l" t="t" r="r" b="b"/>
              <a:pathLst>
                <a:path w="1934209" h="67945">
                  <a:moveTo>
                    <a:pt x="0" y="67673"/>
                  </a:moveTo>
                  <a:lnTo>
                    <a:pt x="50886" y="65892"/>
                  </a:lnTo>
                  <a:lnTo>
                    <a:pt x="101772" y="64112"/>
                  </a:lnTo>
                  <a:lnTo>
                    <a:pt x="152658" y="62331"/>
                  </a:lnTo>
                  <a:lnTo>
                    <a:pt x="203544" y="60550"/>
                  </a:lnTo>
                  <a:lnTo>
                    <a:pt x="254430" y="58769"/>
                  </a:lnTo>
                  <a:lnTo>
                    <a:pt x="305316" y="56989"/>
                  </a:lnTo>
                  <a:lnTo>
                    <a:pt x="356202" y="55208"/>
                  </a:lnTo>
                  <a:lnTo>
                    <a:pt x="407088" y="53427"/>
                  </a:lnTo>
                  <a:lnTo>
                    <a:pt x="457974" y="51646"/>
                  </a:lnTo>
                  <a:lnTo>
                    <a:pt x="508860" y="49865"/>
                  </a:lnTo>
                  <a:lnTo>
                    <a:pt x="559746" y="48084"/>
                  </a:lnTo>
                  <a:lnTo>
                    <a:pt x="610632" y="46303"/>
                  </a:lnTo>
                  <a:lnTo>
                    <a:pt x="661518" y="44522"/>
                  </a:lnTo>
                  <a:lnTo>
                    <a:pt x="712404" y="42741"/>
                  </a:lnTo>
                  <a:lnTo>
                    <a:pt x="763290" y="40960"/>
                  </a:lnTo>
                  <a:lnTo>
                    <a:pt x="814176" y="39179"/>
                  </a:lnTo>
                  <a:lnTo>
                    <a:pt x="865062" y="37398"/>
                  </a:lnTo>
                  <a:lnTo>
                    <a:pt x="915948" y="35617"/>
                  </a:lnTo>
                  <a:lnTo>
                    <a:pt x="966834" y="33836"/>
                  </a:lnTo>
                  <a:lnTo>
                    <a:pt x="1017720" y="32055"/>
                  </a:lnTo>
                  <a:lnTo>
                    <a:pt x="1068606" y="30274"/>
                  </a:lnTo>
                  <a:lnTo>
                    <a:pt x="1119492" y="28493"/>
                  </a:lnTo>
                  <a:lnTo>
                    <a:pt x="1170378" y="26712"/>
                  </a:lnTo>
                  <a:lnTo>
                    <a:pt x="1221264" y="24931"/>
                  </a:lnTo>
                  <a:lnTo>
                    <a:pt x="1272150" y="23150"/>
                  </a:lnTo>
                  <a:lnTo>
                    <a:pt x="1323036" y="21369"/>
                  </a:lnTo>
                  <a:lnTo>
                    <a:pt x="1373922" y="19588"/>
                  </a:lnTo>
                  <a:lnTo>
                    <a:pt x="1424808" y="17807"/>
                  </a:lnTo>
                  <a:lnTo>
                    <a:pt x="1475694" y="16026"/>
                  </a:lnTo>
                  <a:lnTo>
                    <a:pt x="1526580" y="14246"/>
                  </a:lnTo>
                  <a:lnTo>
                    <a:pt x="1577466" y="12465"/>
                  </a:lnTo>
                  <a:lnTo>
                    <a:pt x="1628352" y="10684"/>
                  </a:lnTo>
                  <a:lnTo>
                    <a:pt x="1679238" y="8903"/>
                  </a:lnTo>
                  <a:lnTo>
                    <a:pt x="1730124" y="7122"/>
                  </a:lnTo>
                  <a:lnTo>
                    <a:pt x="1781010" y="5341"/>
                  </a:lnTo>
                  <a:lnTo>
                    <a:pt x="1831896" y="3561"/>
                  </a:lnTo>
                  <a:lnTo>
                    <a:pt x="1882782" y="1780"/>
                  </a:lnTo>
                  <a:lnTo>
                    <a:pt x="1933668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7203154" y="7632882"/>
              <a:ext cx="261620" cy="261620"/>
            </a:xfrm>
            <a:custGeom>
              <a:avLst/>
              <a:gdLst/>
              <a:ahLst/>
              <a:cxnLst/>
              <a:rect l="l" t="t" r="r" b="b"/>
              <a:pathLst>
                <a:path w="261619" h="261620">
                  <a:moveTo>
                    <a:pt x="261049" y="130519"/>
                  </a:moveTo>
                  <a:lnTo>
                    <a:pt x="250792" y="181322"/>
                  </a:lnTo>
                  <a:lnTo>
                    <a:pt x="222820" y="222809"/>
                  </a:lnTo>
                  <a:lnTo>
                    <a:pt x="181333" y="250781"/>
                  </a:lnTo>
                  <a:lnTo>
                    <a:pt x="130530" y="261039"/>
                  </a:lnTo>
                  <a:lnTo>
                    <a:pt x="79720" y="250781"/>
                  </a:lnTo>
                  <a:lnTo>
                    <a:pt x="38230" y="222809"/>
                  </a:lnTo>
                  <a:lnTo>
                    <a:pt x="10257" y="181322"/>
                  </a:lnTo>
                  <a:lnTo>
                    <a:pt x="0" y="130519"/>
                  </a:lnTo>
                  <a:lnTo>
                    <a:pt x="10257" y="79716"/>
                  </a:lnTo>
                  <a:lnTo>
                    <a:pt x="38230" y="38229"/>
                  </a:lnTo>
                  <a:lnTo>
                    <a:pt x="79720" y="10257"/>
                  </a:lnTo>
                  <a:lnTo>
                    <a:pt x="130530" y="0"/>
                  </a:lnTo>
                  <a:lnTo>
                    <a:pt x="181333" y="10257"/>
                  </a:lnTo>
                  <a:lnTo>
                    <a:pt x="222820" y="38229"/>
                  </a:lnTo>
                  <a:lnTo>
                    <a:pt x="250792" y="79716"/>
                  </a:lnTo>
                  <a:lnTo>
                    <a:pt x="261049" y="130519"/>
                  </a:lnTo>
                  <a:close/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6526377" y="8406345"/>
              <a:ext cx="154940" cy="445134"/>
            </a:xfrm>
            <a:custGeom>
              <a:avLst/>
              <a:gdLst/>
              <a:ahLst/>
              <a:cxnLst/>
              <a:rect l="l" t="t" r="r" b="b"/>
              <a:pathLst>
                <a:path w="154940" h="445134">
                  <a:moveTo>
                    <a:pt x="0" y="0"/>
                  </a:moveTo>
                  <a:lnTo>
                    <a:pt x="3437" y="39189"/>
                  </a:lnTo>
                  <a:lnTo>
                    <a:pt x="9126" y="81476"/>
                  </a:lnTo>
                  <a:lnTo>
                    <a:pt x="17503" y="126532"/>
                  </a:lnTo>
                  <a:lnTo>
                    <a:pt x="29004" y="174026"/>
                  </a:lnTo>
                  <a:lnTo>
                    <a:pt x="46596" y="231038"/>
                  </a:lnTo>
                  <a:lnTo>
                    <a:pt x="66591" y="283363"/>
                  </a:lnTo>
                  <a:lnTo>
                    <a:pt x="88194" y="330948"/>
                  </a:lnTo>
                  <a:lnTo>
                    <a:pt x="110610" y="373740"/>
                  </a:lnTo>
                  <a:lnTo>
                    <a:pt x="133043" y="411689"/>
                  </a:lnTo>
                  <a:lnTo>
                    <a:pt x="154696" y="44474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6932446" y="9063791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59">
                  <a:moveTo>
                    <a:pt x="0" y="0"/>
                  </a:moveTo>
                  <a:lnTo>
                    <a:pt x="251374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7763921" y="7458851"/>
              <a:ext cx="589915" cy="58419"/>
            </a:xfrm>
            <a:custGeom>
              <a:avLst/>
              <a:gdLst/>
              <a:ahLst/>
              <a:cxnLst/>
              <a:rect l="l" t="t" r="r" b="b"/>
              <a:pathLst>
                <a:path w="589915" h="58420">
                  <a:moveTo>
                    <a:pt x="0" y="58008"/>
                  </a:moveTo>
                  <a:lnTo>
                    <a:pt x="49147" y="53173"/>
                  </a:lnTo>
                  <a:lnTo>
                    <a:pt x="98295" y="48339"/>
                  </a:lnTo>
                  <a:lnTo>
                    <a:pt x="147443" y="43505"/>
                  </a:lnTo>
                  <a:lnTo>
                    <a:pt x="196590" y="38671"/>
                  </a:lnTo>
                  <a:lnTo>
                    <a:pt x="245738" y="33837"/>
                  </a:lnTo>
                  <a:lnTo>
                    <a:pt x="294886" y="29004"/>
                  </a:lnTo>
                  <a:lnTo>
                    <a:pt x="344034" y="24170"/>
                  </a:lnTo>
                  <a:lnTo>
                    <a:pt x="393181" y="19337"/>
                  </a:lnTo>
                  <a:lnTo>
                    <a:pt x="442329" y="14503"/>
                  </a:lnTo>
                  <a:lnTo>
                    <a:pt x="491477" y="9669"/>
                  </a:lnTo>
                  <a:lnTo>
                    <a:pt x="540624" y="4834"/>
                  </a:lnTo>
                  <a:lnTo>
                    <a:pt x="589772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8711418" y="8677062"/>
              <a:ext cx="861060" cy="38735"/>
            </a:xfrm>
            <a:custGeom>
              <a:avLst/>
              <a:gdLst/>
              <a:ahLst/>
              <a:cxnLst/>
              <a:rect l="l" t="t" r="r" b="b"/>
              <a:pathLst>
                <a:path w="861059" h="38734">
                  <a:moveTo>
                    <a:pt x="0" y="38668"/>
                  </a:moveTo>
                  <a:lnTo>
                    <a:pt x="50616" y="36394"/>
                  </a:lnTo>
                  <a:lnTo>
                    <a:pt x="101233" y="34119"/>
                  </a:lnTo>
                  <a:lnTo>
                    <a:pt x="151850" y="31845"/>
                  </a:lnTo>
                  <a:lnTo>
                    <a:pt x="202467" y="29570"/>
                  </a:lnTo>
                  <a:lnTo>
                    <a:pt x="253084" y="27295"/>
                  </a:lnTo>
                  <a:lnTo>
                    <a:pt x="303700" y="25021"/>
                  </a:lnTo>
                  <a:lnTo>
                    <a:pt x="354317" y="22746"/>
                  </a:lnTo>
                  <a:lnTo>
                    <a:pt x="404933" y="20471"/>
                  </a:lnTo>
                  <a:lnTo>
                    <a:pt x="455550" y="18197"/>
                  </a:lnTo>
                  <a:lnTo>
                    <a:pt x="506166" y="15922"/>
                  </a:lnTo>
                  <a:lnTo>
                    <a:pt x="556782" y="13647"/>
                  </a:lnTo>
                  <a:lnTo>
                    <a:pt x="607398" y="11373"/>
                  </a:lnTo>
                  <a:lnTo>
                    <a:pt x="658014" y="9098"/>
                  </a:lnTo>
                  <a:lnTo>
                    <a:pt x="708630" y="6823"/>
                  </a:lnTo>
                  <a:lnTo>
                    <a:pt x="759245" y="4549"/>
                  </a:lnTo>
                  <a:lnTo>
                    <a:pt x="809861" y="2274"/>
                  </a:lnTo>
                  <a:lnTo>
                    <a:pt x="860476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7754248" y="8783409"/>
              <a:ext cx="203200" cy="271145"/>
            </a:xfrm>
            <a:custGeom>
              <a:avLst/>
              <a:gdLst/>
              <a:ahLst/>
              <a:cxnLst/>
              <a:rect l="l" t="t" r="r" b="b"/>
              <a:pathLst>
                <a:path w="203200" h="271145">
                  <a:moveTo>
                    <a:pt x="203040" y="0"/>
                  </a:moveTo>
                  <a:lnTo>
                    <a:pt x="197691" y="67115"/>
                  </a:lnTo>
                  <a:lnTo>
                    <a:pt x="188880" y="108965"/>
                  </a:lnTo>
                  <a:lnTo>
                    <a:pt x="174036" y="154696"/>
                  </a:lnTo>
                  <a:lnTo>
                    <a:pt x="157840" y="191236"/>
                  </a:lnTo>
                  <a:lnTo>
                    <a:pt x="122813" y="249229"/>
                  </a:lnTo>
                  <a:lnTo>
                    <a:pt x="106352" y="270714"/>
                  </a:lnTo>
                  <a:lnTo>
                    <a:pt x="0" y="270714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/>
          <p:nvPr/>
        </p:nvSpPr>
        <p:spPr>
          <a:xfrm>
            <a:off x="14433729" y="6442719"/>
            <a:ext cx="1061085" cy="1212850"/>
          </a:xfrm>
          <a:custGeom>
            <a:avLst/>
            <a:gdLst/>
            <a:ahLst/>
            <a:cxnLst/>
            <a:rect l="l" t="t" r="r" b="b"/>
            <a:pathLst>
              <a:path w="1061084" h="1212850">
                <a:moveTo>
                  <a:pt x="456834" y="0"/>
                </a:moveTo>
                <a:lnTo>
                  <a:pt x="493341" y="34619"/>
                </a:lnTo>
                <a:lnTo>
                  <a:pt x="545708" y="93274"/>
                </a:lnTo>
                <a:lnTo>
                  <a:pt x="574188" y="130943"/>
                </a:lnTo>
                <a:lnTo>
                  <a:pt x="602253" y="173816"/>
                </a:lnTo>
                <a:lnTo>
                  <a:pt x="628443" y="221624"/>
                </a:lnTo>
                <a:lnTo>
                  <a:pt x="651297" y="274098"/>
                </a:lnTo>
                <a:lnTo>
                  <a:pt x="669355" y="330970"/>
                </a:lnTo>
                <a:lnTo>
                  <a:pt x="681158" y="391971"/>
                </a:lnTo>
                <a:lnTo>
                  <a:pt x="685246" y="456834"/>
                </a:lnTo>
                <a:lnTo>
                  <a:pt x="683384" y="497672"/>
                </a:lnTo>
                <a:lnTo>
                  <a:pt x="678166" y="538338"/>
                </a:lnTo>
                <a:lnTo>
                  <a:pt x="669677" y="578699"/>
                </a:lnTo>
                <a:lnTo>
                  <a:pt x="658002" y="618620"/>
                </a:lnTo>
                <a:lnTo>
                  <a:pt x="643227" y="657968"/>
                </a:lnTo>
                <a:lnTo>
                  <a:pt x="625435" y="696608"/>
                </a:lnTo>
                <a:lnTo>
                  <a:pt x="604713" y="734408"/>
                </a:lnTo>
                <a:lnTo>
                  <a:pt x="581145" y="771233"/>
                </a:lnTo>
                <a:lnTo>
                  <a:pt x="554816" y="806949"/>
                </a:lnTo>
                <a:lnTo>
                  <a:pt x="525811" y="841422"/>
                </a:lnTo>
                <a:lnTo>
                  <a:pt x="494216" y="874519"/>
                </a:lnTo>
                <a:lnTo>
                  <a:pt x="460115" y="906105"/>
                </a:lnTo>
                <a:lnTo>
                  <a:pt x="423594" y="936047"/>
                </a:lnTo>
                <a:lnTo>
                  <a:pt x="384736" y="964212"/>
                </a:lnTo>
                <a:lnTo>
                  <a:pt x="343629" y="990464"/>
                </a:lnTo>
                <a:lnTo>
                  <a:pt x="300355" y="1014671"/>
                </a:lnTo>
                <a:lnTo>
                  <a:pt x="255001" y="1036697"/>
                </a:lnTo>
                <a:lnTo>
                  <a:pt x="207652" y="1056411"/>
                </a:lnTo>
                <a:lnTo>
                  <a:pt x="158392" y="1073677"/>
                </a:lnTo>
                <a:lnTo>
                  <a:pt x="107307" y="1088362"/>
                </a:lnTo>
                <a:lnTo>
                  <a:pt x="54481" y="1100332"/>
                </a:lnTo>
                <a:lnTo>
                  <a:pt x="0" y="1109453"/>
                </a:lnTo>
                <a:lnTo>
                  <a:pt x="35513" y="1125916"/>
                </a:lnTo>
                <a:lnTo>
                  <a:pt x="76657" y="1142967"/>
                </a:lnTo>
                <a:lnTo>
                  <a:pt x="123205" y="1159758"/>
                </a:lnTo>
                <a:lnTo>
                  <a:pt x="174932" y="1175441"/>
                </a:lnTo>
                <a:lnTo>
                  <a:pt x="231614" y="1189165"/>
                </a:lnTo>
                <a:lnTo>
                  <a:pt x="293025" y="1200083"/>
                </a:lnTo>
                <a:lnTo>
                  <a:pt x="358941" y="1207345"/>
                </a:lnTo>
                <a:lnTo>
                  <a:pt x="438839" y="1212050"/>
                </a:lnTo>
                <a:lnTo>
                  <a:pt x="484168" y="1212304"/>
                </a:lnTo>
                <a:lnTo>
                  <a:pt x="532163" y="1209751"/>
                </a:lnTo>
                <a:lnTo>
                  <a:pt x="582135" y="1203338"/>
                </a:lnTo>
                <a:lnTo>
                  <a:pt x="633393" y="1192008"/>
                </a:lnTo>
                <a:lnTo>
                  <a:pt x="685246" y="1174707"/>
                </a:lnTo>
                <a:lnTo>
                  <a:pt x="723497" y="1157572"/>
                </a:lnTo>
                <a:lnTo>
                  <a:pt x="760958" y="1136945"/>
                </a:lnTo>
                <a:lnTo>
                  <a:pt x="797374" y="1113014"/>
                </a:lnTo>
                <a:lnTo>
                  <a:pt x="832492" y="1085969"/>
                </a:lnTo>
                <a:lnTo>
                  <a:pt x="866060" y="1055999"/>
                </a:lnTo>
                <a:lnTo>
                  <a:pt x="897823" y="1023293"/>
                </a:lnTo>
                <a:lnTo>
                  <a:pt x="927529" y="988040"/>
                </a:lnTo>
                <a:lnTo>
                  <a:pt x="954923" y="950429"/>
                </a:lnTo>
                <a:lnTo>
                  <a:pt x="979754" y="910649"/>
                </a:lnTo>
                <a:lnTo>
                  <a:pt x="1001767" y="868890"/>
                </a:lnTo>
                <a:lnTo>
                  <a:pt x="1020710" y="825340"/>
                </a:lnTo>
                <a:lnTo>
                  <a:pt x="1036329" y="780189"/>
                </a:lnTo>
                <a:lnTo>
                  <a:pt x="1048371" y="733625"/>
                </a:lnTo>
                <a:lnTo>
                  <a:pt x="1056583" y="685839"/>
                </a:lnTo>
                <a:lnTo>
                  <a:pt x="1060710" y="637019"/>
                </a:lnTo>
                <a:lnTo>
                  <a:pt x="1060501" y="587353"/>
                </a:lnTo>
                <a:lnTo>
                  <a:pt x="1056531" y="543056"/>
                </a:lnTo>
                <a:lnTo>
                  <a:pt x="1049085" y="499446"/>
                </a:lnTo>
                <a:lnTo>
                  <a:pt x="1038282" y="456670"/>
                </a:lnTo>
                <a:lnTo>
                  <a:pt x="1024243" y="414877"/>
                </a:lnTo>
                <a:lnTo>
                  <a:pt x="1007086" y="374213"/>
                </a:lnTo>
                <a:lnTo>
                  <a:pt x="986931" y="334825"/>
                </a:lnTo>
                <a:lnTo>
                  <a:pt x="963898" y="296862"/>
                </a:lnTo>
                <a:lnTo>
                  <a:pt x="938105" y="260470"/>
                </a:lnTo>
                <a:lnTo>
                  <a:pt x="909672" y="225797"/>
                </a:lnTo>
                <a:lnTo>
                  <a:pt x="878719" y="192991"/>
                </a:lnTo>
                <a:lnTo>
                  <a:pt x="845365" y="162198"/>
                </a:lnTo>
                <a:lnTo>
                  <a:pt x="809729" y="133567"/>
                </a:lnTo>
                <a:lnTo>
                  <a:pt x="771931" y="107243"/>
                </a:lnTo>
                <a:lnTo>
                  <a:pt x="732090" y="83376"/>
                </a:lnTo>
                <a:lnTo>
                  <a:pt x="690326" y="62112"/>
                </a:lnTo>
                <a:lnTo>
                  <a:pt x="646758" y="43599"/>
                </a:lnTo>
                <a:lnTo>
                  <a:pt x="601505" y="27983"/>
                </a:lnTo>
                <a:lnTo>
                  <a:pt x="554687" y="15414"/>
                </a:lnTo>
                <a:lnTo>
                  <a:pt x="506424" y="6036"/>
                </a:lnTo>
                <a:lnTo>
                  <a:pt x="456834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14425614" y="6585975"/>
            <a:ext cx="647065" cy="7867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0" b="1" spc="-585" dirty="0">
                <a:solidFill>
                  <a:srgbClr val="212752"/>
                </a:solidFill>
                <a:latin typeface="Tahoma"/>
                <a:cs typeface="Tahoma"/>
              </a:rPr>
              <a:t>ZŁ</a:t>
            </a:r>
            <a:endParaRPr sz="5000" dirty="0">
              <a:latin typeface="Tahoma"/>
              <a:cs typeface="Tahoma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14140657" y="6416675"/>
            <a:ext cx="1369695" cy="1256665"/>
            <a:chOff x="14140657" y="6094975"/>
            <a:chExt cx="1369695" cy="1256665"/>
          </a:xfrm>
        </p:grpSpPr>
        <p:sp>
          <p:nvSpPr>
            <p:cNvPr id="46" name="object 46"/>
            <p:cNvSpPr/>
            <p:nvPr/>
          </p:nvSpPr>
          <p:spPr>
            <a:xfrm>
              <a:off x="15081486" y="7244842"/>
              <a:ext cx="122555" cy="0"/>
            </a:xfrm>
            <a:custGeom>
              <a:avLst/>
              <a:gdLst/>
              <a:ahLst/>
              <a:cxnLst/>
              <a:rect l="l" t="t" r="r" b="b"/>
              <a:pathLst>
                <a:path w="122555">
                  <a:moveTo>
                    <a:pt x="0" y="0"/>
                  </a:moveTo>
                  <a:lnTo>
                    <a:pt x="121954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5209537" y="7141182"/>
              <a:ext cx="122555" cy="0"/>
            </a:xfrm>
            <a:custGeom>
              <a:avLst/>
              <a:gdLst/>
              <a:ahLst/>
              <a:cxnLst/>
              <a:rect l="l" t="t" r="r" b="b"/>
              <a:pathLst>
                <a:path w="122555">
                  <a:moveTo>
                    <a:pt x="0" y="0"/>
                  </a:moveTo>
                  <a:lnTo>
                    <a:pt x="121954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5307097" y="7007034"/>
              <a:ext cx="122555" cy="0"/>
            </a:xfrm>
            <a:custGeom>
              <a:avLst/>
              <a:gdLst/>
              <a:ahLst/>
              <a:cxnLst/>
              <a:rect l="l" t="t" r="r" b="b"/>
              <a:pathLst>
                <a:path w="122555">
                  <a:moveTo>
                    <a:pt x="0" y="0"/>
                  </a:moveTo>
                  <a:lnTo>
                    <a:pt x="121954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5368074" y="6824106"/>
              <a:ext cx="122555" cy="0"/>
            </a:xfrm>
            <a:custGeom>
              <a:avLst/>
              <a:gdLst/>
              <a:ahLst/>
              <a:cxnLst/>
              <a:rect l="l" t="t" r="r" b="b"/>
              <a:pathLst>
                <a:path w="122555">
                  <a:moveTo>
                    <a:pt x="0" y="0"/>
                  </a:moveTo>
                  <a:lnTo>
                    <a:pt x="121954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5368074" y="6616786"/>
              <a:ext cx="109855" cy="0"/>
            </a:xfrm>
            <a:custGeom>
              <a:avLst/>
              <a:gdLst/>
              <a:ahLst/>
              <a:cxnLst/>
              <a:rect l="l" t="t" r="r" b="b"/>
              <a:pathLst>
                <a:path w="109855">
                  <a:moveTo>
                    <a:pt x="0" y="0"/>
                  </a:moveTo>
                  <a:lnTo>
                    <a:pt x="109755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5319293" y="6470443"/>
              <a:ext cx="122555" cy="0"/>
            </a:xfrm>
            <a:custGeom>
              <a:avLst/>
              <a:gdLst/>
              <a:ahLst/>
              <a:cxnLst/>
              <a:rect l="l" t="t" r="r" b="b"/>
              <a:pathLst>
                <a:path w="122555">
                  <a:moveTo>
                    <a:pt x="0" y="0"/>
                  </a:moveTo>
                  <a:lnTo>
                    <a:pt x="121954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5233927" y="6324101"/>
              <a:ext cx="109855" cy="0"/>
            </a:xfrm>
            <a:custGeom>
              <a:avLst/>
              <a:gdLst/>
              <a:ahLst/>
              <a:cxnLst/>
              <a:rect l="l" t="t" r="r" b="b"/>
              <a:pathLst>
                <a:path w="109855">
                  <a:moveTo>
                    <a:pt x="0" y="0"/>
                  </a:moveTo>
                  <a:lnTo>
                    <a:pt x="109755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5124169" y="6226539"/>
              <a:ext cx="109855" cy="0"/>
            </a:xfrm>
            <a:custGeom>
              <a:avLst/>
              <a:gdLst/>
              <a:ahLst/>
              <a:cxnLst/>
              <a:rect l="l" t="t" r="r" b="b"/>
              <a:pathLst>
                <a:path w="109855">
                  <a:moveTo>
                    <a:pt x="0" y="0"/>
                  </a:moveTo>
                  <a:lnTo>
                    <a:pt x="109755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4156364" y="6110681"/>
              <a:ext cx="1218565" cy="1218565"/>
            </a:xfrm>
            <a:custGeom>
              <a:avLst/>
              <a:gdLst/>
              <a:ahLst/>
              <a:cxnLst/>
              <a:rect l="l" t="t" r="r" b="b"/>
              <a:pathLst>
                <a:path w="1218565" h="1218565">
                  <a:moveTo>
                    <a:pt x="1218496" y="609248"/>
                  </a:moveTo>
                  <a:lnTo>
                    <a:pt x="1216640" y="657172"/>
                  </a:lnTo>
                  <a:lnTo>
                    <a:pt x="1211162" y="704080"/>
                  </a:lnTo>
                  <a:lnTo>
                    <a:pt x="1202202" y="749832"/>
                  </a:lnTo>
                  <a:lnTo>
                    <a:pt x="1189896" y="794291"/>
                  </a:lnTo>
                  <a:lnTo>
                    <a:pt x="1174384" y="837318"/>
                  </a:lnTo>
                  <a:lnTo>
                    <a:pt x="1155803" y="878777"/>
                  </a:lnTo>
                  <a:lnTo>
                    <a:pt x="1134291" y="918529"/>
                  </a:lnTo>
                  <a:lnTo>
                    <a:pt x="1109986" y="956435"/>
                  </a:lnTo>
                  <a:lnTo>
                    <a:pt x="1083026" y="992358"/>
                  </a:lnTo>
                  <a:lnTo>
                    <a:pt x="1053550" y="1026160"/>
                  </a:lnTo>
                  <a:lnTo>
                    <a:pt x="1021695" y="1057703"/>
                  </a:lnTo>
                  <a:lnTo>
                    <a:pt x="987599" y="1086849"/>
                  </a:lnTo>
                  <a:lnTo>
                    <a:pt x="951401" y="1113460"/>
                  </a:lnTo>
                  <a:lnTo>
                    <a:pt x="913239" y="1137398"/>
                  </a:lnTo>
                  <a:lnTo>
                    <a:pt x="873250" y="1158525"/>
                  </a:lnTo>
                  <a:lnTo>
                    <a:pt x="831572" y="1176702"/>
                  </a:lnTo>
                  <a:lnTo>
                    <a:pt x="788344" y="1191793"/>
                  </a:lnTo>
                  <a:lnTo>
                    <a:pt x="743704" y="1203659"/>
                  </a:lnTo>
                  <a:lnTo>
                    <a:pt x="697790" y="1212162"/>
                  </a:lnTo>
                  <a:lnTo>
                    <a:pt x="658682" y="1216520"/>
                  </a:lnTo>
                  <a:lnTo>
                    <a:pt x="618829" y="1218413"/>
                  </a:lnTo>
                  <a:lnTo>
                    <a:pt x="615625" y="1218455"/>
                  </a:lnTo>
                  <a:lnTo>
                    <a:pt x="612452" y="1218496"/>
                  </a:lnTo>
                  <a:lnTo>
                    <a:pt x="609248" y="1218496"/>
                  </a:lnTo>
                  <a:lnTo>
                    <a:pt x="597312" y="1218381"/>
                  </a:lnTo>
                  <a:lnTo>
                    <a:pt x="515229" y="1211288"/>
                  </a:lnTo>
                  <a:lnTo>
                    <a:pt x="469739" y="1202449"/>
                  </a:lnTo>
                  <a:lnTo>
                    <a:pt x="425522" y="1190304"/>
                  </a:lnTo>
                  <a:lnTo>
                    <a:pt x="382715" y="1174989"/>
                  </a:lnTo>
                  <a:lnTo>
                    <a:pt x="341452" y="1156638"/>
                  </a:lnTo>
                  <a:lnTo>
                    <a:pt x="301869" y="1135388"/>
                  </a:lnTo>
                  <a:lnTo>
                    <a:pt x="264102" y="1111373"/>
                  </a:lnTo>
                  <a:lnTo>
                    <a:pt x="228285" y="1084729"/>
                  </a:lnTo>
                  <a:lnTo>
                    <a:pt x="194556" y="1055592"/>
                  </a:lnTo>
                  <a:lnTo>
                    <a:pt x="163048" y="1024097"/>
                  </a:lnTo>
                  <a:lnTo>
                    <a:pt x="133898" y="990379"/>
                  </a:lnTo>
                  <a:lnTo>
                    <a:pt x="107241" y="954574"/>
                  </a:lnTo>
                  <a:lnTo>
                    <a:pt x="83213" y="916817"/>
                  </a:lnTo>
                  <a:lnTo>
                    <a:pt x="61949" y="877244"/>
                  </a:lnTo>
                  <a:lnTo>
                    <a:pt x="43585" y="835990"/>
                  </a:lnTo>
                  <a:lnTo>
                    <a:pt x="28255" y="793191"/>
                  </a:lnTo>
                  <a:lnTo>
                    <a:pt x="16097" y="748981"/>
                  </a:lnTo>
                  <a:lnTo>
                    <a:pt x="7244" y="703498"/>
                  </a:lnTo>
                  <a:lnTo>
                    <a:pt x="1833" y="656875"/>
                  </a:lnTo>
                  <a:lnTo>
                    <a:pt x="0" y="609248"/>
                  </a:lnTo>
                  <a:lnTo>
                    <a:pt x="1816" y="561846"/>
                  </a:lnTo>
                  <a:lnTo>
                    <a:pt x="7176" y="515437"/>
                  </a:lnTo>
                  <a:lnTo>
                    <a:pt x="15947" y="470155"/>
                  </a:lnTo>
                  <a:lnTo>
                    <a:pt x="27994" y="426132"/>
                  </a:lnTo>
                  <a:lnTo>
                    <a:pt x="43185" y="383504"/>
                  </a:lnTo>
                  <a:lnTo>
                    <a:pt x="61385" y="342403"/>
                  </a:lnTo>
                  <a:lnTo>
                    <a:pt x="82461" y="302963"/>
                  </a:lnTo>
                  <a:lnTo>
                    <a:pt x="106279" y="265318"/>
                  </a:lnTo>
                  <a:lnTo>
                    <a:pt x="132706" y="229601"/>
                  </a:lnTo>
                  <a:lnTo>
                    <a:pt x="161608" y="195945"/>
                  </a:lnTo>
                  <a:lnTo>
                    <a:pt x="192852" y="164485"/>
                  </a:lnTo>
                  <a:lnTo>
                    <a:pt x="226304" y="135354"/>
                  </a:lnTo>
                  <a:lnTo>
                    <a:pt x="261830" y="108685"/>
                  </a:lnTo>
                  <a:lnTo>
                    <a:pt x="299297" y="84613"/>
                  </a:lnTo>
                  <a:lnTo>
                    <a:pt x="338571" y="63270"/>
                  </a:lnTo>
                  <a:lnTo>
                    <a:pt x="379519" y="44791"/>
                  </a:lnTo>
                  <a:lnTo>
                    <a:pt x="422007" y="29308"/>
                  </a:lnTo>
                  <a:lnTo>
                    <a:pt x="465902" y="16956"/>
                  </a:lnTo>
                  <a:lnTo>
                    <a:pt x="511069" y="7868"/>
                  </a:lnTo>
                  <a:lnTo>
                    <a:pt x="557375" y="2177"/>
                  </a:lnTo>
                  <a:lnTo>
                    <a:pt x="557616" y="2177"/>
                  </a:lnTo>
                  <a:lnTo>
                    <a:pt x="570422" y="1232"/>
                  </a:lnTo>
                  <a:lnTo>
                    <a:pt x="583298" y="551"/>
                  </a:lnTo>
                  <a:lnTo>
                    <a:pt x="596242" y="138"/>
                  </a:lnTo>
                  <a:lnTo>
                    <a:pt x="609248" y="0"/>
                  </a:lnTo>
                  <a:lnTo>
                    <a:pt x="630110" y="353"/>
                  </a:lnTo>
                  <a:lnTo>
                    <a:pt x="671324" y="3140"/>
                  </a:lnTo>
                  <a:lnTo>
                    <a:pt x="716559" y="9417"/>
                  </a:lnTo>
                  <a:lnTo>
                    <a:pt x="780025" y="24177"/>
                  </a:lnTo>
                  <a:lnTo>
                    <a:pt x="824006" y="38852"/>
                  </a:lnTo>
                  <a:lnTo>
                    <a:pt x="866426" y="56710"/>
                  </a:lnTo>
                  <a:lnTo>
                    <a:pt x="907144" y="77607"/>
                  </a:lnTo>
                  <a:lnTo>
                    <a:pt x="946016" y="101400"/>
                  </a:lnTo>
                  <a:lnTo>
                    <a:pt x="982900" y="127946"/>
                  </a:lnTo>
                  <a:lnTo>
                    <a:pt x="1017653" y="157103"/>
                  </a:lnTo>
                  <a:lnTo>
                    <a:pt x="1050132" y="188728"/>
                  </a:lnTo>
                  <a:lnTo>
                    <a:pt x="1080196" y="222677"/>
                  </a:lnTo>
                  <a:lnTo>
                    <a:pt x="1107700" y="258808"/>
                  </a:lnTo>
                  <a:lnTo>
                    <a:pt x="1132503" y="296978"/>
                  </a:lnTo>
                  <a:lnTo>
                    <a:pt x="1154462" y="337044"/>
                  </a:lnTo>
                  <a:lnTo>
                    <a:pt x="1173433" y="378862"/>
                  </a:lnTo>
                  <a:lnTo>
                    <a:pt x="1189276" y="422291"/>
                  </a:lnTo>
                  <a:lnTo>
                    <a:pt x="1201846" y="467187"/>
                  </a:lnTo>
                  <a:lnTo>
                    <a:pt x="1211001" y="513407"/>
                  </a:lnTo>
                  <a:lnTo>
                    <a:pt x="1216599" y="560808"/>
                  </a:lnTo>
                  <a:lnTo>
                    <a:pt x="1218496" y="609248"/>
                  </a:lnTo>
                  <a:close/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4692814" y="6116234"/>
              <a:ext cx="802005" cy="1219835"/>
            </a:xfrm>
            <a:custGeom>
              <a:avLst/>
              <a:gdLst/>
              <a:ahLst/>
              <a:cxnLst/>
              <a:rect l="l" t="t" r="r" b="b"/>
              <a:pathLst>
                <a:path w="802005" h="1219834">
                  <a:moveTo>
                    <a:pt x="801420" y="610190"/>
                  </a:moveTo>
                  <a:lnTo>
                    <a:pt x="799587" y="657806"/>
                  </a:lnTo>
                  <a:lnTo>
                    <a:pt x="794179" y="704419"/>
                  </a:lnTo>
                  <a:lnTo>
                    <a:pt x="785331" y="749893"/>
                  </a:lnTo>
                  <a:lnTo>
                    <a:pt x="773177" y="794094"/>
                  </a:lnTo>
                  <a:lnTo>
                    <a:pt x="757855" y="836886"/>
                  </a:lnTo>
                  <a:lnTo>
                    <a:pt x="739499" y="878133"/>
                  </a:lnTo>
                  <a:lnTo>
                    <a:pt x="718244" y="917700"/>
                  </a:lnTo>
                  <a:lnTo>
                    <a:pt x="694225" y="955453"/>
                  </a:lnTo>
                  <a:lnTo>
                    <a:pt x="667579" y="991254"/>
                  </a:lnTo>
                  <a:lnTo>
                    <a:pt x="638441" y="1024970"/>
                  </a:lnTo>
                  <a:lnTo>
                    <a:pt x="606945" y="1056464"/>
                  </a:lnTo>
                  <a:lnTo>
                    <a:pt x="573228" y="1085601"/>
                  </a:lnTo>
                  <a:lnTo>
                    <a:pt x="537424" y="1112246"/>
                  </a:lnTo>
                  <a:lnTo>
                    <a:pt x="499669" y="1136264"/>
                  </a:lnTo>
                  <a:lnTo>
                    <a:pt x="460099" y="1157518"/>
                  </a:lnTo>
                  <a:lnTo>
                    <a:pt x="418848" y="1175874"/>
                  </a:lnTo>
                  <a:lnTo>
                    <a:pt x="376053" y="1191196"/>
                  </a:lnTo>
                  <a:lnTo>
                    <a:pt x="331848" y="1203349"/>
                  </a:lnTo>
                  <a:lnTo>
                    <a:pt x="286369" y="1212198"/>
                  </a:lnTo>
                  <a:lnTo>
                    <a:pt x="239751" y="1217606"/>
                  </a:lnTo>
                  <a:lnTo>
                    <a:pt x="192130" y="1219439"/>
                  </a:lnTo>
                  <a:lnTo>
                    <a:pt x="182140" y="1219120"/>
                  </a:lnTo>
                  <a:lnTo>
                    <a:pt x="172146" y="1218796"/>
                  </a:lnTo>
                  <a:lnTo>
                    <a:pt x="162144" y="1218474"/>
                  </a:lnTo>
                  <a:lnTo>
                    <a:pt x="152131" y="1218161"/>
                  </a:lnTo>
                  <a:lnTo>
                    <a:pt x="151974" y="1218119"/>
                  </a:lnTo>
                  <a:lnTo>
                    <a:pt x="85431" y="1214071"/>
                  </a:lnTo>
                  <a:lnTo>
                    <a:pt x="37981" y="1211209"/>
                  </a:lnTo>
                  <a:lnTo>
                    <a:pt x="9503" y="1209571"/>
                  </a:lnTo>
                  <a:lnTo>
                    <a:pt x="0" y="1209156"/>
                  </a:lnTo>
                  <a:lnTo>
                    <a:pt x="1582" y="1209345"/>
                  </a:lnTo>
                  <a:lnTo>
                    <a:pt x="48977" y="1212484"/>
                  </a:lnTo>
                  <a:lnTo>
                    <a:pt x="72804" y="1212936"/>
                  </a:lnTo>
                  <a:lnTo>
                    <a:pt x="76008" y="1212936"/>
                  </a:lnTo>
                  <a:lnTo>
                    <a:pt x="122229" y="1210967"/>
                  </a:lnTo>
                  <a:lnTo>
                    <a:pt x="161345" y="1206612"/>
                  </a:lnTo>
                  <a:lnTo>
                    <a:pt x="207258" y="1198108"/>
                  </a:lnTo>
                  <a:lnTo>
                    <a:pt x="251897" y="1186241"/>
                  </a:lnTo>
                  <a:lnTo>
                    <a:pt x="295124" y="1171149"/>
                  </a:lnTo>
                  <a:lnTo>
                    <a:pt x="336800" y="1152971"/>
                  </a:lnTo>
                  <a:lnTo>
                    <a:pt x="376788" y="1131844"/>
                  </a:lnTo>
                  <a:lnTo>
                    <a:pt x="414950" y="1107906"/>
                  </a:lnTo>
                  <a:lnTo>
                    <a:pt x="451147" y="1081295"/>
                  </a:lnTo>
                  <a:lnTo>
                    <a:pt x="485242" y="1052149"/>
                  </a:lnTo>
                  <a:lnTo>
                    <a:pt x="517096" y="1020607"/>
                  </a:lnTo>
                  <a:lnTo>
                    <a:pt x="546572" y="986805"/>
                  </a:lnTo>
                  <a:lnTo>
                    <a:pt x="573532" y="950882"/>
                  </a:lnTo>
                  <a:lnTo>
                    <a:pt x="597836" y="912976"/>
                  </a:lnTo>
                  <a:lnTo>
                    <a:pt x="619348" y="873225"/>
                  </a:lnTo>
                  <a:lnTo>
                    <a:pt x="637929" y="831767"/>
                  </a:lnTo>
                  <a:lnTo>
                    <a:pt x="653442" y="788740"/>
                  </a:lnTo>
                  <a:lnTo>
                    <a:pt x="665747" y="744282"/>
                  </a:lnTo>
                  <a:lnTo>
                    <a:pt x="674707" y="698530"/>
                  </a:lnTo>
                  <a:lnTo>
                    <a:pt x="680185" y="651623"/>
                  </a:lnTo>
                  <a:lnTo>
                    <a:pt x="682042" y="603698"/>
                  </a:lnTo>
                  <a:lnTo>
                    <a:pt x="680144" y="555259"/>
                  </a:lnTo>
                  <a:lnTo>
                    <a:pt x="674546" y="507857"/>
                  </a:lnTo>
                  <a:lnTo>
                    <a:pt x="665392" y="461637"/>
                  </a:lnTo>
                  <a:lnTo>
                    <a:pt x="652822" y="416740"/>
                  </a:lnTo>
                  <a:lnTo>
                    <a:pt x="636980" y="373311"/>
                  </a:lnTo>
                  <a:lnTo>
                    <a:pt x="618009" y="331492"/>
                  </a:lnTo>
                  <a:lnTo>
                    <a:pt x="596051" y="291426"/>
                  </a:lnTo>
                  <a:lnTo>
                    <a:pt x="571249" y="253255"/>
                  </a:lnTo>
                  <a:lnTo>
                    <a:pt x="543745" y="217124"/>
                  </a:lnTo>
                  <a:lnTo>
                    <a:pt x="513682" y="183174"/>
                  </a:lnTo>
                  <a:lnTo>
                    <a:pt x="481203" y="151549"/>
                  </a:lnTo>
                  <a:lnTo>
                    <a:pt x="446450" y="122392"/>
                  </a:lnTo>
                  <a:lnTo>
                    <a:pt x="409566" y="95846"/>
                  </a:lnTo>
                  <a:lnTo>
                    <a:pt x="370693" y="72053"/>
                  </a:lnTo>
                  <a:lnTo>
                    <a:pt x="329975" y="51157"/>
                  </a:lnTo>
                  <a:lnTo>
                    <a:pt x="287554" y="33300"/>
                  </a:lnTo>
                  <a:lnTo>
                    <a:pt x="243571" y="18626"/>
                  </a:lnTo>
                  <a:lnTo>
                    <a:pt x="198171" y="7277"/>
                  </a:lnTo>
                  <a:lnTo>
                    <a:pt x="159660" y="617"/>
                  </a:lnTo>
                  <a:lnTo>
                    <a:pt x="157440" y="282"/>
                  </a:lnTo>
                  <a:lnTo>
                    <a:pt x="155178" y="0"/>
                  </a:lnTo>
                  <a:lnTo>
                    <a:pt x="164422" y="238"/>
                  </a:lnTo>
                  <a:lnTo>
                    <a:pt x="173658" y="471"/>
                  </a:lnTo>
                  <a:lnTo>
                    <a:pt x="239751" y="2775"/>
                  </a:lnTo>
                  <a:lnTo>
                    <a:pt x="286369" y="8183"/>
                  </a:lnTo>
                  <a:lnTo>
                    <a:pt x="331848" y="17031"/>
                  </a:lnTo>
                  <a:lnTo>
                    <a:pt x="376053" y="29184"/>
                  </a:lnTo>
                  <a:lnTo>
                    <a:pt x="418848" y="44506"/>
                  </a:lnTo>
                  <a:lnTo>
                    <a:pt x="460099" y="62862"/>
                  </a:lnTo>
                  <a:lnTo>
                    <a:pt x="499669" y="84117"/>
                  </a:lnTo>
                  <a:lnTo>
                    <a:pt x="537424" y="108134"/>
                  </a:lnTo>
                  <a:lnTo>
                    <a:pt x="573228" y="134779"/>
                  </a:lnTo>
                  <a:lnTo>
                    <a:pt x="606945" y="163917"/>
                  </a:lnTo>
                  <a:lnTo>
                    <a:pt x="638441" y="195411"/>
                  </a:lnTo>
                  <a:lnTo>
                    <a:pt x="667579" y="229126"/>
                  </a:lnTo>
                  <a:lnTo>
                    <a:pt x="694225" y="264928"/>
                  </a:lnTo>
                  <a:lnTo>
                    <a:pt x="718244" y="302680"/>
                  </a:lnTo>
                  <a:lnTo>
                    <a:pt x="739499" y="342248"/>
                  </a:lnTo>
                  <a:lnTo>
                    <a:pt x="757855" y="383495"/>
                  </a:lnTo>
                  <a:lnTo>
                    <a:pt x="773177" y="426287"/>
                  </a:lnTo>
                  <a:lnTo>
                    <a:pt x="785331" y="470488"/>
                  </a:lnTo>
                  <a:lnTo>
                    <a:pt x="794179" y="515962"/>
                  </a:lnTo>
                  <a:lnTo>
                    <a:pt x="799587" y="562575"/>
                  </a:lnTo>
                  <a:lnTo>
                    <a:pt x="801420" y="610190"/>
                  </a:lnTo>
                  <a:close/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39">
            <a:extLst>
              <a:ext uri="{FF2B5EF4-FFF2-40B4-BE49-F238E27FC236}">
                <a16:creationId xmlns:a16="http://schemas.microsoft.com/office/drawing/2014/main" id="{24506569-2E48-A694-C949-64885A9CC258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20/33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61" name="Obraz 60">
            <a:extLst>
              <a:ext uri="{FF2B5EF4-FFF2-40B4-BE49-F238E27FC236}">
                <a16:creationId xmlns:a16="http://schemas.microsoft.com/office/drawing/2014/main" id="{7ADC9D06-80C0-2FFF-7EAC-F49BE393A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object 2">
            <a:extLst>
              <a:ext uri="{FF2B5EF4-FFF2-40B4-BE49-F238E27FC236}">
                <a16:creationId xmlns:a16="http://schemas.microsoft.com/office/drawing/2014/main" id="{29B4A5E0-455F-871D-0B30-279745EAF48A}"/>
              </a:ext>
            </a:extLst>
          </p:cNvPr>
          <p:cNvGrpSpPr/>
          <p:nvPr/>
        </p:nvGrpSpPr>
        <p:grpSpPr>
          <a:xfrm>
            <a:off x="-1498" y="9551036"/>
            <a:ext cx="20106005" cy="1818639"/>
            <a:chOff x="-1498" y="9490392"/>
            <a:chExt cx="20106005" cy="1818639"/>
          </a:xfrm>
        </p:grpSpPr>
        <p:pic>
          <p:nvPicPr>
            <p:cNvPr id="33" name="object 3">
              <a:extLst>
                <a:ext uri="{FF2B5EF4-FFF2-40B4-BE49-F238E27FC236}">
                  <a16:creationId xmlns:a16="http://schemas.microsoft.com/office/drawing/2014/main" id="{F3FB424B-4F86-22EB-F196-387AC9EB681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4" name="object 4">
              <a:extLst>
                <a:ext uri="{FF2B5EF4-FFF2-40B4-BE49-F238E27FC236}">
                  <a16:creationId xmlns:a16="http://schemas.microsoft.com/office/drawing/2014/main" id="{6E914895-07BA-EA8F-DF9D-3769BED33430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5">
            <a:extLst>
              <a:ext uri="{FF2B5EF4-FFF2-40B4-BE49-F238E27FC236}">
                <a16:creationId xmlns:a16="http://schemas.microsoft.com/office/drawing/2014/main" id="{0A5DFF0F-3362-A398-13FE-9F7619385D90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30" name="object 6">
              <a:extLst>
                <a:ext uri="{FF2B5EF4-FFF2-40B4-BE49-F238E27FC236}">
                  <a16:creationId xmlns:a16="http://schemas.microsoft.com/office/drawing/2014/main" id="{C8495E6A-B34D-75C8-A46A-289C4A154DE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31" name="object 7">
              <a:extLst>
                <a:ext uri="{FF2B5EF4-FFF2-40B4-BE49-F238E27FC236}">
                  <a16:creationId xmlns:a16="http://schemas.microsoft.com/office/drawing/2014/main" id="{51DC58AA-6374-99CA-CE5A-1CC75BFC5EB9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6108362" y="294503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43382" y="361950"/>
            <a:ext cx="743521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40" dirty="0">
                <a:solidFill>
                  <a:srgbClr val="212752"/>
                </a:solidFill>
                <a:latin typeface="Tahoma"/>
                <a:cs typeface="Tahoma"/>
              </a:rPr>
              <a:t>IV.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35" dirty="0">
                <a:solidFill>
                  <a:srgbClr val="212752"/>
                </a:solidFill>
                <a:latin typeface="Tahoma"/>
                <a:cs typeface="Tahoma"/>
              </a:rPr>
              <a:t>INFORMACJA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05" dirty="0">
                <a:solidFill>
                  <a:srgbClr val="212752"/>
                </a:solidFill>
                <a:latin typeface="Tahoma"/>
                <a:cs typeface="Tahoma"/>
              </a:rPr>
              <a:t>WYKONANIU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5" dirty="0">
                <a:solidFill>
                  <a:srgbClr val="212752"/>
                </a:solidFill>
                <a:latin typeface="Tahoma"/>
                <a:cs typeface="Tahoma"/>
              </a:rPr>
              <a:t>ZA</a:t>
            </a:r>
            <a:r>
              <a:rPr sz="2050" b="1" spc="-100" dirty="0">
                <a:solidFill>
                  <a:srgbClr val="212752"/>
                </a:solidFill>
                <a:latin typeface="Tahoma"/>
                <a:cs typeface="Tahoma"/>
              </a:rPr>
              <a:t>D</a:t>
            </a:r>
            <a:r>
              <a:rPr sz="2050" b="1" spc="30" dirty="0">
                <a:solidFill>
                  <a:srgbClr val="212752"/>
                </a:solidFill>
                <a:latin typeface="Tahoma"/>
                <a:cs typeface="Tahoma"/>
              </a:rPr>
              <a:t>AŃ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14" dirty="0">
                <a:solidFill>
                  <a:srgbClr val="212752"/>
                </a:solidFill>
                <a:latin typeface="Tahoma"/>
                <a:cs typeface="Tahoma"/>
              </a:rPr>
              <a:t>INWESTYCYJNYCH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199721" y="10301791"/>
            <a:ext cx="306133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4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846275" y="2045636"/>
            <a:ext cx="1155192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l-PL" spc="-370" dirty="0"/>
              <a:t>Z</a:t>
            </a:r>
            <a:r>
              <a:rPr spc="30" dirty="0" err="1"/>
              <a:t>adania</a:t>
            </a:r>
            <a:r>
              <a:rPr spc="-65" dirty="0"/>
              <a:t> </a:t>
            </a:r>
            <a:r>
              <a:rPr spc="-130" dirty="0"/>
              <a:t>inwestycyjne</a:t>
            </a:r>
          </a:p>
        </p:txBody>
      </p:sp>
      <p:grpSp>
        <p:nvGrpSpPr>
          <p:cNvPr id="22" name="object 22"/>
          <p:cNvGrpSpPr/>
          <p:nvPr/>
        </p:nvGrpSpPr>
        <p:grpSpPr>
          <a:xfrm>
            <a:off x="12994964" y="5246284"/>
            <a:ext cx="6259830" cy="4114165"/>
            <a:chOff x="12994964" y="5246284"/>
            <a:chExt cx="6259830" cy="4114165"/>
          </a:xfrm>
        </p:grpSpPr>
        <p:sp>
          <p:nvSpPr>
            <p:cNvPr id="23" name="object 23"/>
            <p:cNvSpPr/>
            <p:nvPr/>
          </p:nvSpPr>
          <p:spPr>
            <a:xfrm>
              <a:off x="16687596" y="7729543"/>
              <a:ext cx="154940" cy="0"/>
            </a:xfrm>
            <a:custGeom>
              <a:avLst/>
              <a:gdLst/>
              <a:ahLst/>
              <a:cxnLst/>
              <a:rect l="l" t="t" r="r" b="b"/>
              <a:pathLst>
                <a:path w="154940">
                  <a:moveTo>
                    <a:pt x="0" y="0"/>
                  </a:moveTo>
                  <a:lnTo>
                    <a:pt x="154686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994964" y="5246284"/>
              <a:ext cx="6259516" cy="410386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6349211" y="9344117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59">
                  <a:moveTo>
                    <a:pt x="0" y="0"/>
                  </a:moveTo>
                  <a:lnTo>
                    <a:pt x="251374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195585" y="3867631"/>
            <a:ext cx="15640601" cy="29131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l-PL" sz="5000" b="1" spc="-18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108.474.683,84 zł</a:t>
            </a:r>
            <a:endParaRPr sz="5000" dirty="0">
              <a:latin typeface="Verdana"/>
              <a:cs typeface="Verdana"/>
            </a:endParaRPr>
          </a:p>
          <a:p>
            <a:pPr marL="33020" marR="6573520">
              <a:lnSpc>
                <a:spcPct val="101299"/>
              </a:lnSpc>
              <a:tabLst>
                <a:tab pos="1765935" algn="l"/>
                <a:tab pos="3729354" algn="l"/>
                <a:tab pos="6740525" algn="l"/>
                <a:tab pos="7322184" algn="l"/>
                <a:tab pos="8411210" algn="l"/>
                <a:tab pos="9445625" algn="l"/>
                <a:tab pos="10631805" algn="l"/>
              </a:tabLst>
            </a:pPr>
            <a:endParaRPr lang="pl-PL" sz="3500" spc="-15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020" marR="6573520">
              <a:lnSpc>
                <a:spcPct val="101299"/>
              </a:lnSpc>
              <a:tabLst>
                <a:tab pos="1765935" algn="l"/>
                <a:tab pos="3729354" algn="l"/>
                <a:tab pos="6740525" algn="l"/>
                <a:tab pos="7322184" algn="l"/>
                <a:tab pos="8411210" algn="l"/>
                <a:tab pos="9445625" algn="l"/>
                <a:tab pos="10631805" algn="l"/>
              </a:tabLst>
            </a:pPr>
            <a:endParaRPr lang="pl-PL" sz="3500" spc="-15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020" marR="6573520">
              <a:lnSpc>
                <a:spcPct val="101299"/>
              </a:lnSpc>
              <a:tabLst>
                <a:tab pos="1765935" algn="l"/>
                <a:tab pos="3729354" algn="l"/>
                <a:tab pos="6740525" algn="l"/>
                <a:tab pos="7322184" algn="l"/>
                <a:tab pos="8411210" algn="l"/>
                <a:tab pos="9445625" algn="l"/>
                <a:tab pos="10631805" algn="l"/>
              </a:tabLst>
            </a:pPr>
            <a:r>
              <a:rPr sz="3500" spc="-15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Wartość</a:t>
            </a:r>
            <a:r>
              <a:rPr lang="pl-PL" sz="3500" spc="-1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10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inwestycj</a:t>
            </a:r>
            <a:r>
              <a:rPr lang="pl-PL" sz="3500" spc="-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sz="3500" spc="-2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zrealizowanych</a:t>
            </a:r>
            <a:r>
              <a:rPr lang="pl-PL" sz="3500" spc="-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6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</a:t>
            </a:r>
            <a:r>
              <a:rPr lang="pl-PL"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55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oparciu</a:t>
            </a:r>
            <a:r>
              <a:rPr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pl-PL" sz="3500" spc="-20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020" marR="6573520">
              <a:lnSpc>
                <a:spcPct val="101299"/>
              </a:lnSpc>
              <a:tabLst>
                <a:tab pos="1765935" algn="l"/>
                <a:tab pos="3729354" algn="l"/>
                <a:tab pos="6740525" algn="l"/>
                <a:tab pos="7322184" algn="l"/>
                <a:tab pos="8411210" algn="l"/>
                <a:tab pos="9445625" algn="l"/>
                <a:tab pos="10631805" algn="l"/>
              </a:tabLst>
            </a:pPr>
            <a:r>
              <a:rPr sz="3500" spc="15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14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środki</a:t>
            </a:r>
            <a:r>
              <a:rPr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2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</a:t>
            </a:r>
            <a:r>
              <a:rPr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budżetu</a:t>
            </a:r>
            <a:r>
              <a:rPr lang="pl-PL"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45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miast</a:t>
            </a:r>
            <a:r>
              <a:rPr lang="pl-PL" sz="3500" spc="-4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</a:t>
            </a: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object 2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078551" y="0"/>
            <a:ext cx="25548" cy="1388439"/>
          </a:xfrm>
          <a:prstGeom prst="rect">
            <a:avLst/>
          </a:prstGeom>
        </p:spPr>
      </p:pic>
      <p:sp>
        <p:nvSpPr>
          <p:cNvPr id="36" name="object 39">
            <a:extLst>
              <a:ext uri="{FF2B5EF4-FFF2-40B4-BE49-F238E27FC236}">
                <a16:creationId xmlns:a16="http://schemas.microsoft.com/office/drawing/2014/main" id="{5918B72F-7A4B-81D8-C974-D4BF826F721F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21/33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37" name="Obraz 36">
            <a:extLst>
              <a:ext uri="{FF2B5EF4-FFF2-40B4-BE49-F238E27FC236}">
                <a16:creationId xmlns:a16="http://schemas.microsoft.com/office/drawing/2014/main" id="{8F5BD562-FEFA-91FB-C75A-6AEEEB7FCD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object 2">
            <a:extLst>
              <a:ext uri="{FF2B5EF4-FFF2-40B4-BE49-F238E27FC236}">
                <a16:creationId xmlns:a16="http://schemas.microsoft.com/office/drawing/2014/main" id="{68DDC07D-0843-DAD3-F036-9D59B00AA659}"/>
              </a:ext>
            </a:extLst>
          </p:cNvPr>
          <p:cNvGrpSpPr/>
          <p:nvPr/>
        </p:nvGrpSpPr>
        <p:grpSpPr>
          <a:xfrm>
            <a:off x="-1498" y="9551036"/>
            <a:ext cx="20106005" cy="1818639"/>
            <a:chOff x="-1498" y="9490392"/>
            <a:chExt cx="20106005" cy="1818639"/>
          </a:xfrm>
        </p:grpSpPr>
        <p:pic>
          <p:nvPicPr>
            <p:cNvPr id="31" name="object 3">
              <a:extLst>
                <a:ext uri="{FF2B5EF4-FFF2-40B4-BE49-F238E27FC236}">
                  <a16:creationId xmlns:a16="http://schemas.microsoft.com/office/drawing/2014/main" id="{A08C3A21-2FC6-8CA6-7A2C-A8B0BBA61A2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2" name="object 4">
              <a:extLst>
                <a:ext uri="{FF2B5EF4-FFF2-40B4-BE49-F238E27FC236}">
                  <a16:creationId xmlns:a16="http://schemas.microsoft.com/office/drawing/2014/main" id="{B100F410-D6C1-72C9-3593-046345E234DB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5">
            <a:extLst>
              <a:ext uri="{FF2B5EF4-FFF2-40B4-BE49-F238E27FC236}">
                <a16:creationId xmlns:a16="http://schemas.microsoft.com/office/drawing/2014/main" id="{F4BAAAEF-07A5-06AA-B5AB-048A94511F9D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12" name="object 6">
              <a:extLst>
                <a:ext uri="{FF2B5EF4-FFF2-40B4-BE49-F238E27FC236}">
                  <a16:creationId xmlns:a16="http://schemas.microsoft.com/office/drawing/2014/main" id="{D4EC502C-F37E-FE79-211C-8215C05C4E4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24" name="object 7">
              <a:extLst>
                <a:ext uri="{FF2B5EF4-FFF2-40B4-BE49-F238E27FC236}">
                  <a16:creationId xmlns:a16="http://schemas.microsoft.com/office/drawing/2014/main" id="{4A7E85ED-44B8-80E5-1634-7EA72E071675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3167" y="1666630"/>
            <a:ext cx="18398149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4414520" algn="l"/>
              </a:tabLst>
            </a:pPr>
            <a:r>
              <a:rPr lang="pl-PL" spc="-75" dirty="0"/>
              <a:t>Wybrane zadania inwestycyjne realizowane w 2024 roku</a:t>
            </a:r>
            <a:endParaRPr spc="-125" dirty="0"/>
          </a:p>
        </p:txBody>
      </p:sp>
      <p:pic>
        <p:nvPicPr>
          <p:cNvPr id="25" name="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081064" y="0"/>
            <a:ext cx="23035" cy="1402679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16209982" y="10354866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5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33" name="object 39">
            <a:extLst>
              <a:ext uri="{FF2B5EF4-FFF2-40B4-BE49-F238E27FC236}">
                <a16:creationId xmlns:a16="http://schemas.microsoft.com/office/drawing/2014/main" id="{602CFC7B-ED10-FBE7-5E61-5F0689D94792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22/33</a:t>
            </a:r>
          </a:p>
        </p:txBody>
      </p:sp>
      <p:pic>
        <p:nvPicPr>
          <p:cNvPr id="34" name="Obraz 33">
            <a:extLst>
              <a:ext uri="{FF2B5EF4-FFF2-40B4-BE49-F238E27FC236}">
                <a16:creationId xmlns:a16="http://schemas.microsoft.com/office/drawing/2014/main" id="{474100CA-D409-2728-7D0B-11F6DFD765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sp>
        <p:nvSpPr>
          <p:cNvPr id="37" name="object 23">
            <a:extLst>
              <a:ext uri="{FF2B5EF4-FFF2-40B4-BE49-F238E27FC236}">
                <a16:creationId xmlns:a16="http://schemas.microsoft.com/office/drawing/2014/main" id="{1137226E-0D85-99DD-04CC-FEAA7B781798}"/>
              </a:ext>
            </a:extLst>
          </p:cNvPr>
          <p:cNvSpPr txBox="1"/>
          <p:nvPr/>
        </p:nvSpPr>
        <p:spPr>
          <a:xfrm>
            <a:off x="16105832" y="330088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4" name="object 19">
            <a:extLst>
              <a:ext uri="{FF2B5EF4-FFF2-40B4-BE49-F238E27FC236}">
                <a16:creationId xmlns:a16="http://schemas.microsoft.com/office/drawing/2014/main" id="{AAF43EF7-DFA9-8EB5-4735-BE3D62333FA5}"/>
              </a:ext>
            </a:extLst>
          </p:cNvPr>
          <p:cNvSpPr txBox="1"/>
          <p:nvPr/>
        </p:nvSpPr>
        <p:spPr>
          <a:xfrm>
            <a:off x="843382" y="320675"/>
            <a:ext cx="743521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40" dirty="0">
                <a:solidFill>
                  <a:srgbClr val="002060"/>
                </a:solidFill>
                <a:latin typeface="Tahoma"/>
                <a:cs typeface="Tahoma"/>
              </a:rPr>
              <a:t>IV.</a:t>
            </a:r>
            <a:r>
              <a:rPr sz="2050" b="1" spc="-25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050" b="1" spc="-35" dirty="0">
                <a:solidFill>
                  <a:srgbClr val="002060"/>
                </a:solidFill>
                <a:latin typeface="Tahoma"/>
                <a:cs typeface="Tahoma"/>
              </a:rPr>
              <a:t>INFORMACJA</a:t>
            </a:r>
            <a:r>
              <a:rPr sz="2050" b="1" spc="-25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002060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050" b="1" spc="-105" dirty="0">
                <a:solidFill>
                  <a:srgbClr val="002060"/>
                </a:solidFill>
                <a:latin typeface="Tahoma"/>
                <a:cs typeface="Tahoma"/>
              </a:rPr>
              <a:t>WYKONANIU</a:t>
            </a:r>
            <a:r>
              <a:rPr sz="2050" b="1" spc="-25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050" b="1" spc="-75" dirty="0">
                <a:solidFill>
                  <a:srgbClr val="002060"/>
                </a:solidFill>
                <a:latin typeface="Tahoma"/>
                <a:cs typeface="Tahoma"/>
              </a:rPr>
              <a:t>ZA</a:t>
            </a:r>
            <a:r>
              <a:rPr sz="2050" b="1" spc="-100" dirty="0">
                <a:solidFill>
                  <a:srgbClr val="002060"/>
                </a:solidFill>
                <a:latin typeface="Tahoma"/>
                <a:cs typeface="Tahoma"/>
              </a:rPr>
              <a:t>D</a:t>
            </a:r>
            <a:r>
              <a:rPr sz="2050" b="1" spc="30" dirty="0">
                <a:solidFill>
                  <a:srgbClr val="002060"/>
                </a:solidFill>
                <a:latin typeface="Tahoma"/>
                <a:cs typeface="Tahoma"/>
              </a:rPr>
              <a:t>AŃ</a:t>
            </a:r>
            <a:r>
              <a:rPr sz="2050" b="1" spc="-25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050" b="1" spc="-114" dirty="0">
                <a:solidFill>
                  <a:srgbClr val="002060"/>
                </a:solidFill>
                <a:latin typeface="Tahoma"/>
                <a:cs typeface="Tahoma"/>
              </a:rPr>
              <a:t>INWESTYCYJNYCH</a:t>
            </a:r>
            <a:endParaRPr sz="2050" dirty="0">
              <a:solidFill>
                <a:srgbClr val="002060"/>
              </a:solidFill>
              <a:latin typeface="Tahoma"/>
              <a:cs typeface="Tahoma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55BFD7AD-8D60-A210-28C0-E42A39D2FC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251" y="2916239"/>
            <a:ext cx="8295065" cy="6218791"/>
          </a:xfrm>
          <a:prstGeom prst="rect">
            <a:avLst/>
          </a:prstGeom>
        </p:spPr>
      </p:pic>
      <p:sp>
        <p:nvSpPr>
          <p:cNvPr id="5" name="object 10">
            <a:extLst>
              <a:ext uri="{FF2B5EF4-FFF2-40B4-BE49-F238E27FC236}">
                <a16:creationId xmlns:a16="http://schemas.microsoft.com/office/drawing/2014/main" id="{DAB7B086-1E39-ECFF-3645-ABE36ABED3BF}"/>
              </a:ext>
            </a:extLst>
          </p:cNvPr>
          <p:cNvSpPr txBox="1"/>
          <p:nvPr/>
        </p:nvSpPr>
        <p:spPr>
          <a:xfrm>
            <a:off x="832784" y="2668093"/>
            <a:ext cx="9854674" cy="763478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69900" indent="-457200" algn="just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Kontynuacja budowy łącznika do obwodnicy oraz adaptacji byłego budynku PSP nr 6 </a:t>
            </a:r>
          </a:p>
          <a:p>
            <a:pPr marL="469900" indent="-457200" algn="just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Zakończenie procesu </a:t>
            </a:r>
            <a:r>
              <a:rPr lang="pl-PL" sz="3500" spc="-12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ledyzacji</a:t>
            </a: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469900" indent="-457200" algn="just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Modernizacja ulic: Kościelnej, Zaścianek, Szkolnej (rondo), Głogowej, Jordanowskiej, Modrzewiowej, Nektarowej, Sienkiewicza, Grabskiego, Ogrodowej, Leszczynowej, Starowiejskiej, Mikołaja z Koźla, Jasińskiego</a:t>
            </a:r>
          </a:p>
          <a:p>
            <a:pPr marL="469900" indent="-457200" algn="just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Budowa ścieżek rowerowych przy ul. Tuwima </a:t>
            </a:r>
            <a:b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ul. Chrobrego</a:t>
            </a:r>
          </a:p>
          <a:p>
            <a:pPr marL="469900" indent="-457200" algn="just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Nowa wóz i remiza dla OSP Cisowa</a:t>
            </a:r>
          </a:p>
          <a:p>
            <a:pPr marL="469900" indent="-457200" algn="just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Boiska sportowe przy ul. Starej i ul. Wiklinowej</a:t>
            </a:r>
          </a:p>
          <a:p>
            <a:pPr marL="469900" indent="-457200" algn="just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endParaRPr lang="pl-PL" sz="3500" spc="-12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 algn="just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endParaRPr lang="pl-PL"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09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object 2">
            <a:extLst>
              <a:ext uri="{FF2B5EF4-FFF2-40B4-BE49-F238E27FC236}">
                <a16:creationId xmlns:a16="http://schemas.microsoft.com/office/drawing/2014/main" id="{060A9788-E254-1F73-7E56-AB3C56429876}"/>
              </a:ext>
            </a:extLst>
          </p:cNvPr>
          <p:cNvGrpSpPr/>
          <p:nvPr/>
        </p:nvGrpSpPr>
        <p:grpSpPr>
          <a:xfrm>
            <a:off x="-1498" y="9551036"/>
            <a:ext cx="20106005" cy="1818639"/>
            <a:chOff x="-1498" y="9490392"/>
            <a:chExt cx="20106005" cy="1818639"/>
          </a:xfrm>
        </p:grpSpPr>
        <p:pic>
          <p:nvPicPr>
            <p:cNvPr id="33" name="object 3">
              <a:extLst>
                <a:ext uri="{FF2B5EF4-FFF2-40B4-BE49-F238E27FC236}">
                  <a16:creationId xmlns:a16="http://schemas.microsoft.com/office/drawing/2014/main" id="{D68AB9E1-3DDE-C0EF-B960-A2373866396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4" name="object 4">
              <a:extLst>
                <a:ext uri="{FF2B5EF4-FFF2-40B4-BE49-F238E27FC236}">
                  <a16:creationId xmlns:a16="http://schemas.microsoft.com/office/drawing/2014/main" id="{966D9020-0D7B-96B9-1383-6B75314A5676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5">
            <a:extLst>
              <a:ext uri="{FF2B5EF4-FFF2-40B4-BE49-F238E27FC236}">
                <a16:creationId xmlns:a16="http://schemas.microsoft.com/office/drawing/2014/main" id="{C7B620BF-69C4-E866-7F6E-77B7A12CE8CE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30" name="object 6">
              <a:extLst>
                <a:ext uri="{FF2B5EF4-FFF2-40B4-BE49-F238E27FC236}">
                  <a16:creationId xmlns:a16="http://schemas.microsoft.com/office/drawing/2014/main" id="{A5BFE94E-5B8C-A7A1-3A3B-AC0836E6A2E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31" name="object 7">
              <a:extLst>
                <a:ext uri="{FF2B5EF4-FFF2-40B4-BE49-F238E27FC236}">
                  <a16:creationId xmlns:a16="http://schemas.microsoft.com/office/drawing/2014/main" id="{B51A31B7-5040-1C23-9500-228F217B6A18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" name="object 2"/>
          <p:cNvGrpSpPr/>
          <p:nvPr/>
        </p:nvGrpSpPr>
        <p:grpSpPr>
          <a:xfrm>
            <a:off x="13261542" y="6912596"/>
            <a:ext cx="6367145" cy="2556510"/>
            <a:chOff x="13261542" y="6912596"/>
            <a:chExt cx="6367145" cy="2556510"/>
          </a:xfrm>
        </p:grpSpPr>
        <p:sp>
          <p:nvSpPr>
            <p:cNvPr id="3" name="object 3"/>
            <p:cNvSpPr/>
            <p:nvPr/>
          </p:nvSpPr>
          <p:spPr>
            <a:xfrm>
              <a:off x="17017493" y="7810437"/>
              <a:ext cx="157480" cy="0"/>
            </a:xfrm>
            <a:custGeom>
              <a:avLst/>
              <a:gdLst/>
              <a:ahLst/>
              <a:cxnLst/>
              <a:rect l="l" t="t" r="r" b="b"/>
              <a:pathLst>
                <a:path w="157480">
                  <a:moveTo>
                    <a:pt x="0" y="0"/>
                  </a:moveTo>
                  <a:lnTo>
                    <a:pt x="157356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261542" y="6912596"/>
              <a:ext cx="6367039" cy="254609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673281" y="9452815"/>
              <a:ext cx="255904" cy="0"/>
            </a:xfrm>
            <a:custGeom>
              <a:avLst/>
              <a:gdLst/>
              <a:ahLst/>
              <a:cxnLst/>
              <a:rect l="l" t="t" r="r" b="b"/>
              <a:pathLst>
                <a:path w="255905">
                  <a:moveTo>
                    <a:pt x="0" y="0"/>
                  </a:moveTo>
                  <a:lnTo>
                    <a:pt x="255699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094885" y="0"/>
            <a:ext cx="9214" cy="1442050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16152573" y="328626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6212518" y="10365792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7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87593" y="320773"/>
            <a:ext cx="7545828" cy="32957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206625" algn="l"/>
              </a:tabLst>
            </a:pPr>
            <a:r>
              <a:rPr sz="2050" b="1" spc="-10" dirty="0">
                <a:solidFill>
                  <a:srgbClr val="212752"/>
                </a:solidFill>
                <a:latin typeface="Tahoma"/>
                <a:cs typeface="Tahoma"/>
              </a:rPr>
              <a:t>V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35" dirty="0">
                <a:solidFill>
                  <a:srgbClr val="212752"/>
                </a:solidFill>
                <a:latin typeface="Tahoma"/>
                <a:cs typeface="Tahoma"/>
              </a:rPr>
              <a:t>INFORMACJA</a:t>
            </a:r>
            <a:r>
              <a:rPr lang="pl-PL" sz="2050" b="1" spc="-3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50" dirty="0">
                <a:solidFill>
                  <a:srgbClr val="212752"/>
                </a:solidFill>
                <a:latin typeface="Tahoma"/>
                <a:cs typeface="Tahoma"/>
              </a:rPr>
              <a:t>REALIZACJ</a:t>
            </a:r>
            <a:r>
              <a:rPr sz="2050" b="1" spc="-114" dirty="0">
                <a:solidFill>
                  <a:srgbClr val="212752"/>
                </a:solidFill>
                <a:latin typeface="Tahoma"/>
                <a:cs typeface="Tahoma"/>
              </a:rPr>
              <a:t>I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40" dirty="0">
                <a:solidFill>
                  <a:srgbClr val="212752"/>
                </a:solidFill>
                <a:latin typeface="Tahoma"/>
                <a:cs typeface="Tahoma"/>
              </a:rPr>
              <a:t>PRO</a:t>
            </a:r>
            <a:r>
              <a:rPr sz="2050" b="1" spc="-45" dirty="0">
                <a:solidFill>
                  <a:srgbClr val="212752"/>
                </a:solidFill>
                <a:latin typeface="Tahoma"/>
                <a:cs typeface="Tahoma"/>
              </a:rPr>
              <a:t>G</a:t>
            </a:r>
            <a:r>
              <a:rPr sz="2050" b="1" spc="-55" dirty="0">
                <a:solidFill>
                  <a:srgbClr val="212752"/>
                </a:solidFill>
                <a:latin typeface="Tahoma"/>
                <a:cs typeface="Tahoma"/>
              </a:rPr>
              <a:t>RAMÓ</a:t>
            </a: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</a:rPr>
              <a:t>W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415" dirty="0">
                <a:solidFill>
                  <a:srgbClr val="212752"/>
                </a:solidFill>
                <a:latin typeface="Tahoma"/>
                <a:cs typeface="Tahoma"/>
              </a:rPr>
              <a:t>I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lang="pl-PL"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POLITYK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1054323" y="1663388"/>
            <a:ext cx="14276069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l-PL" spc="-275" dirty="0"/>
              <a:t>Programy i polityki Gminy Kędzierzyn-Koźle</a:t>
            </a:r>
            <a:endParaRPr spc="-355" dirty="0"/>
          </a:p>
        </p:txBody>
      </p:sp>
      <p:sp>
        <p:nvSpPr>
          <p:cNvPr id="26" name="object 26"/>
          <p:cNvSpPr txBox="1"/>
          <p:nvPr/>
        </p:nvSpPr>
        <p:spPr>
          <a:xfrm>
            <a:off x="1054323" y="3118841"/>
            <a:ext cx="16389127" cy="662681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13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Ochrony Zdrowia na lata 2023-2025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-2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Gminny Program Profilaktyki i Rozwiązywania Problemów  Alkoholowych oraz Przeciwdziałania Narkomanii na lata  2022-2025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-15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Gminny Program Przeciwdziałania Przemocy Domowej i Ochrony Osób Doznających Przemocy Domowej w Kędzierzynie-Koźlu na lata 2024-2030</a:t>
            </a:r>
            <a:endParaRPr lang="pl-PL" sz="3500" spc="-15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Gminny Program Wspierania Rodziny na lata 2022-2024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współpracy Gminy z organizacjami pozarządowymi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Wieloletni program gospodarowania mieszkaniowym zasobem </a:t>
            </a:r>
          </a:p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Gminy na lata 2021-2025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Gminny program opieki nad zabytkami na lata 2021-2024</a:t>
            </a:r>
          </a:p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2736830" algn="l"/>
              </a:tabLst>
            </a:pPr>
            <a:endParaRPr lang="pl-PL" sz="3500" spc="-15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2736830" algn="l"/>
              </a:tabLst>
            </a:pPr>
            <a:endParaRPr lang="pl-PL" sz="3500" spc="-235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object 39">
            <a:extLst>
              <a:ext uri="{FF2B5EF4-FFF2-40B4-BE49-F238E27FC236}">
                <a16:creationId xmlns:a16="http://schemas.microsoft.com/office/drawing/2014/main" id="{F9527056-B61E-7F6C-C2FE-DA7D088B5392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23/33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37" name="Obraz 36">
            <a:extLst>
              <a:ext uri="{FF2B5EF4-FFF2-40B4-BE49-F238E27FC236}">
                <a16:creationId xmlns:a16="http://schemas.microsoft.com/office/drawing/2014/main" id="{F44A8EBF-F89A-E0A0-4E0B-25C946F820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object 2">
            <a:extLst>
              <a:ext uri="{FF2B5EF4-FFF2-40B4-BE49-F238E27FC236}">
                <a16:creationId xmlns:a16="http://schemas.microsoft.com/office/drawing/2014/main" id="{2FACF3D8-796B-C011-7793-9510C05FC23F}"/>
              </a:ext>
            </a:extLst>
          </p:cNvPr>
          <p:cNvGrpSpPr/>
          <p:nvPr/>
        </p:nvGrpSpPr>
        <p:grpSpPr>
          <a:xfrm>
            <a:off x="-1498" y="9551036"/>
            <a:ext cx="20106005" cy="1818639"/>
            <a:chOff x="-1498" y="9490392"/>
            <a:chExt cx="20106005" cy="1818639"/>
          </a:xfrm>
        </p:grpSpPr>
        <p:pic>
          <p:nvPicPr>
            <p:cNvPr id="33" name="object 3">
              <a:extLst>
                <a:ext uri="{FF2B5EF4-FFF2-40B4-BE49-F238E27FC236}">
                  <a16:creationId xmlns:a16="http://schemas.microsoft.com/office/drawing/2014/main" id="{0969D1FE-0CC3-3B92-2305-ABCFBCEFF69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4" name="object 4">
              <a:extLst>
                <a:ext uri="{FF2B5EF4-FFF2-40B4-BE49-F238E27FC236}">
                  <a16:creationId xmlns:a16="http://schemas.microsoft.com/office/drawing/2014/main" id="{11814FD6-0405-DA2E-1774-4AB56AE9A010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5">
            <a:extLst>
              <a:ext uri="{FF2B5EF4-FFF2-40B4-BE49-F238E27FC236}">
                <a16:creationId xmlns:a16="http://schemas.microsoft.com/office/drawing/2014/main" id="{30FC036B-B9EE-1380-00AB-174B1BD30A63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30" name="object 6">
              <a:extLst>
                <a:ext uri="{FF2B5EF4-FFF2-40B4-BE49-F238E27FC236}">
                  <a16:creationId xmlns:a16="http://schemas.microsoft.com/office/drawing/2014/main" id="{18E12119-4D38-8A35-573A-17AB90C5883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31" name="object 7">
              <a:extLst>
                <a:ext uri="{FF2B5EF4-FFF2-40B4-BE49-F238E27FC236}">
                  <a16:creationId xmlns:a16="http://schemas.microsoft.com/office/drawing/2014/main" id="{5316A769-93B2-A976-4D09-49BE72E58926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" name="object 2"/>
          <p:cNvGrpSpPr/>
          <p:nvPr/>
        </p:nvGrpSpPr>
        <p:grpSpPr>
          <a:xfrm>
            <a:off x="13261542" y="6912596"/>
            <a:ext cx="6367145" cy="2556510"/>
            <a:chOff x="13261542" y="6912596"/>
            <a:chExt cx="6367145" cy="2556510"/>
          </a:xfrm>
        </p:grpSpPr>
        <p:sp>
          <p:nvSpPr>
            <p:cNvPr id="3" name="object 3"/>
            <p:cNvSpPr/>
            <p:nvPr/>
          </p:nvSpPr>
          <p:spPr>
            <a:xfrm>
              <a:off x="17017493" y="7810437"/>
              <a:ext cx="157480" cy="0"/>
            </a:xfrm>
            <a:custGeom>
              <a:avLst/>
              <a:gdLst/>
              <a:ahLst/>
              <a:cxnLst/>
              <a:rect l="l" t="t" r="r" b="b"/>
              <a:pathLst>
                <a:path w="157480">
                  <a:moveTo>
                    <a:pt x="0" y="0"/>
                  </a:moveTo>
                  <a:lnTo>
                    <a:pt x="157356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261542" y="6912596"/>
              <a:ext cx="6367039" cy="254609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673281" y="9452815"/>
              <a:ext cx="255904" cy="0"/>
            </a:xfrm>
            <a:custGeom>
              <a:avLst/>
              <a:gdLst/>
              <a:ahLst/>
              <a:cxnLst/>
              <a:rect l="l" t="t" r="r" b="b"/>
              <a:pathLst>
                <a:path w="255905">
                  <a:moveTo>
                    <a:pt x="0" y="0"/>
                  </a:moveTo>
                  <a:lnTo>
                    <a:pt x="255699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094885" y="0"/>
            <a:ext cx="9214" cy="1442050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16152573" y="328626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6212518" y="10365792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6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87593" y="320773"/>
            <a:ext cx="7164828" cy="32957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206625" algn="l"/>
              </a:tabLst>
            </a:pPr>
            <a:r>
              <a:rPr sz="2050" b="1" spc="-10" dirty="0">
                <a:solidFill>
                  <a:srgbClr val="212752"/>
                </a:solidFill>
                <a:latin typeface="Tahoma"/>
                <a:cs typeface="Tahoma"/>
              </a:rPr>
              <a:t>V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35" dirty="0">
                <a:solidFill>
                  <a:srgbClr val="212752"/>
                </a:solidFill>
                <a:latin typeface="Tahoma"/>
                <a:cs typeface="Tahoma"/>
              </a:rPr>
              <a:t>INFORMACJA</a:t>
            </a:r>
            <a:r>
              <a:rPr lang="pl-PL" sz="2050" b="1" spc="-3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50" dirty="0">
                <a:solidFill>
                  <a:srgbClr val="212752"/>
                </a:solidFill>
                <a:latin typeface="Tahoma"/>
                <a:cs typeface="Tahoma"/>
              </a:rPr>
              <a:t>REALIZACJ</a:t>
            </a:r>
            <a:r>
              <a:rPr sz="2050" b="1" spc="-114" dirty="0">
                <a:solidFill>
                  <a:srgbClr val="212752"/>
                </a:solidFill>
                <a:latin typeface="Tahoma"/>
                <a:cs typeface="Tahoma"/>
              </a:rPr>
              <a:t>I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40" dirty="0">
                <a:solidFill>
                  <a:srgbClr val="212752"/>
                </a:solidFill>
                <a:latin typeface="Tahoma"/>
                <a:cs typeface="Tahoma"/>
              </a:rPr>
              <a:t>PRO</a:t>
            </a:r>
            <a:r>
              <a:rPr sz="2050" b="1" spc="-45" dirty="0">
                <a:solidFill>
                  <a:srgbClr val="212752"/>
                </a:solidFill>
                <a:latin typeface="Tahoma"/>
                <a:cs typeface="Tahoma"/>
              </a:rPr>
              <a:t>G</a:t>
            </a:r>
            <a:r>
              <a:rPr sz="2050" b="1" spc="-55" dirty="0">
                <a:solidFill>
                  <a:srgbClr val="212752"/>
                </a:solidFill>
                <a:latin typeface="Tahoma"/>
                <a:cs typeface="Tahoma"/>
              </a:rPr>
              <a:t>RAMÓ</a:t>
            </a: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</a:rPr>
              <a:t>W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415" dirty="0">
                <a:solidFill>
                  <a:srgbClr val="212752"/>
                </a:solidFill>
                <a:latin typeface="Tahoma"/>
                <a:cs typeface="Tahoma"/>
              </a:rPr>
              <a:t>I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lang="pl-PL"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POLITYK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1054323" y="1663388"/>
            <a:ext cx="14276069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l-PL" spc="-275" dirty="0"/>
              <a:t>Programy i polityki Gminy Kędzierzyn-Koźle</a:t>
            </a:r>
            <a:endParaRPr spc="-355" dirty="0"/>
          </a:p>
        </p:txBody>
      </p:sp>
      <p:sp>
        <p:nvSpPr>
          <p:cNvPr id="26" name="object 26"/>
          <p:cNvSpPr txBox="1"/>
          <p:nvPr/>
        </p:nvSpPr>
        <p:spPr>
          <a:xfrm>
            <a:off x="1054323" y="3118841"/>
            <a:ext cx="18034000" cy="607025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69900" indent="-457200"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zagospodarowania nieruchomości gminnego zasobu nieruchomości</a:t>
            </a:r>
          </a:p>
          <a:p>
            <a:pPr marL="469900" indent="-457200"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opieki nad zwierzętami bezdomnymi oraz zapobiegania bezdomności </a:t>
            </a:r>
          </a:p>
          <a:p>
            <a:pPr marL="12700">
              <a:spcBef>
                <a:spcPts val="135"/>
              </a:spcBef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zwierząt na terenie Gminy</a:t>
            </a:r>
          </a:p>
          <a:p>
            <a:pPr marL="469900" indent="-457200"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rewitalizacji miasta Kędzierzyn-Koźle do 2030 roku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-15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Polityka prorodzinna w 2024 roku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-15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Polityka senioralna na lata 2024-2029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-15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„Korpus Wsparcia Seniorów”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Ochrony Środowiska na lata 2021-2024</a:t>
            </a:r>
          </a:p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z perspektywą na lata 2025-2028</a:t>
            </a:r>
          </a:p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2736830" algn="l"/>
              </a:tabLst>
            </a:pPr>
            <a:endParaRPr lang="pl-PL" sz="3500" spc="-15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2736830" algn="l"/>
              </a:tabLst>
            </a:pPr>
            <a:endParaRPr lang="pl-PL" sz="3500" spc="-235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object 39">
            <a:extLst>
              <a:ext uri="{FF2B5EF4-FFF2-40B4-BE49-F238E27FC236}">
                <a16:creationId xmlns:a16="http://schemas.microsoft.com/office/drawing/2014/main" id="{E16E7DA9-B097-C192-7044-E8048A2177B5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24/33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37" name="Obraz 36">
            <a:extLst>
              <a:ext uri="{FF2B5EF4-FFF2-40B4-BE49-F238E27FC236}">
                <a16:creationId xmlns:a16="http://schemas.microsoft.com/office/drawing/2014/main" id="{26527955-5592-572F-3F86-D4E12CCEA5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13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object 2">
            <a:extLst>
              <a:ext uri="{FF2B5EF4-FFF2-40B4-BE49-F238E27FC236}">
                <a16:creationId xmlns:a16="http://schemas.microsoft.com/office/drawing/2014/main" id="{5F9C4DD3-7516-6687-021D-54AB519C0FFE}"/>
              </a:ext>
            </a:extLst>
          </p:cNvPr>
          <p:cNvGrpSpPr/>
          <p:nvPr/>
        </p:nvGrpSpPr>
        <p:grpSpPr>
          <a:xfrm>
            <a:off x="-1498" y="9551036"/>
            <a:ext cx="20106005" cy="1818639"/>
            <a:chOff x="-1498" y="9490392"/>
            <a:chExt cx="20106005" cy="1818639"/>
          </a:xfrm>
        </p:grpSpPr>
        <p:pic>
          <p:nvPicPr>
            <p:cNvPr id="33" name="object 3">
              <a:extLst>
                <a:ext uri="{FF2B5EF4-FFF2-40B4-BE49-F238E27FC236}">
                  <a16:creationId xmlns:a16="http://schemas.microsoft.com/office/drawing/2014/main" id="{5066837D-1183-86BE-1527-318B77E0EDB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4" name="object 4">
              <a:extLst>
                <a:ext uri="{FF2B5EF4-FFF2-40B4-BE49-F238E27FC236}">
                  <a16:creationId xmlns:a16="http://schemas.microsoft.com/office/drawing/2014/main" id="{5D897094-5BCB-5F51-B344-61B45B07D04E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5">
            <a:extLst>
              <a:ext uri="{FF2B5EF4-FFF2-40B4-BE49-F238E27FC236}">
                <a16:creationId xmlns:a16="http://schemas.microsoft.com/office/drawing/2014/main" id="{3571C1FF-D13D-0015-9B2E-02BB0791A392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21" name="object 6">
              <a:extLst>
                <a:ext uri="{FF2B5EF4-FFF2-40B4-BE49-F238E27FC236}">
                  <a16:creationId xmlns:a16="http://schemas.microsoft.com/office/drawing/2014/main" id="{29B30180-CDBE-508A-B97E-FEEEB4952D6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27" name="object 7">
              <a:extLst>
                <a:ext uri="{FF2B5EF4-FFF2-40B4-BE49-F238E27FC236}">
                  <a16:creationId xmlns:a16="http://schemas.microsoft.com/office/drawing/2014/main" id="{E0E8BC83-E6F6-2C4D-3454-A7EAC7F88F9D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6083326" y="319955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18345" y="312101"/>
            <a:ext cx="696595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206625" algn="l"/>
              </a:tabLst>
            </a:pPr>
            <a:r>
              <a:rPr sz="2050" b="1" spc="-10" dirty="0">
                <a:solidFill>
                  <a:srgbClr val="212752"/>
                </a:solidFill>
                <a:latin typeface="Tahoma"/>
                <a:cs typeface="Tahoma"/>
              </a:rPr>
              <a:t>V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35" dirty="0">
                <a:solidFill>
                  <a:srgbClr val="212752"/>
                </a:solidFill>
                <a:latin typeface="Tahoma"/>
                <a:cs typeface="Tahoma"/>
              </a:rPr>
              <a:t>INFORMACJA</a:t>
            </a:r>
            <a:r>
              <a:rPr lang="pl-PL" sz="2050" b="1" spc="-3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50" dirty="0">
                <a:solidFill>
                  <a:srgbClr val="212752"/>
                </a:solidFill>
                <a:latin typeface="Tahoma"/>
                <a:cs typeface="Tahoma"/>
              </a:rPr>
              <a:t>REALIZACJ</a:t>
            </a:r>
            <a:r>
              <a:rPr sz="2050" b="1" spc="-114" dirty="0">
                <a:solidFill>
                  <a:srgbClr val="212752"/>
                </a:solidFill>
                <a:latin typeface="Tahoma"/>
                <a:cs typeface="Tahoma"/>
              </a:rPr>
              <a:t>I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40" dirty="0">
                <a:solidFill>
                  <a:srgbClr val="212752"/>
                </a:solidFill>
                <a:latin typeface="Tahoma"/>
                <a:cs typeface="Tahoma"/>
              </a:rPr>
              <a:t>PRO</a:t>
            </a:r>
            <a:r>
              <a:rPr sz="2050" b="1" spc="-45" dirty="0">
                <a:solidFill>
                  <a:srgbClr val="212752"/>
                </a:solidFill>
                <a:latin typeface="Tahoma"/>
                <a:cs typeface="Tahoma"/>
              </a:rPr>
              <a:t>G</a:t>
            </a:r>
            <a:r>
              <a:rPr sz="2050" b="1" spc="-55" dirty="0">
                <a:solidFill>
                  <a:srgbClr val="212752"/>
                </a:solidFill>
                <a:latin typeface="Tahoma"/>
                <a:cs typeface="Tahoma"/>
              </a:rPr>
              <a:t>RAMÓ</a:t>
            </a: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</a:rPr>
              <a:t>W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415" dirty="0">
                <a:solidFill>
                  <a:srgbClr val="212752"/>
                </a:solidFill>
                <a:latin typeface="Tahoma"/>
                <a:cs typeface="Tahoma"/>
              </a:rPr>
              <a:t>I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lang="pl-PL"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POLITYK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98220" y="1844675"/>
            <a:ext cx="15683230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spc="-165" dirty="0">
                <a:solidFill>
                  <a:srgbClr val="212752"/>
                </a:solidFill>
                <a:latin typeface="Tahoma"/>
                <a:cs typeface="Tahoma"/>
              </a:rPr>
              <a:t>Program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5" dirty="0">
                <a:solidFill>
                  <a:srgbClr val="212752"/>
                </a:solidFill>
                <a:latin typeface="Tahoma"/>
                <a:cs typeface="Tahoma"/>
              </a:rPr>
              <a:t>Ochrony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175" dirty="0">
                <a:solidFill>
                  <a:srgbClr val="212752"/>
                </a:solidFill>
                <a:latin typeface="Tahoma"/>
                <a:cs typeface="Tahoma"/>
              </a:rPr>
              <a:t>Środowiska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45" dirty="0">
                <a:solidFill>
                  <a:srgbClr val="212752"/>
                </a:solidFill>
                <a:latin typeface="Tahoma"/>
                <a:cs typeface="Tahoma"/>
              </a:rPr>
              <a:t>na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70" dirty="0" err="1">
                <a:solidFill>
                  <a:srgbClr val="212752"/>
                </a:solidFill>
                <a:latin typeface="Tahoma"/>
                <a:cs typeface="Tahoma"/>
              </a:rPr>
              <a:t>lata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355" dirty="0">
                <a:solidFill>
                  <a:srgbClr val="212752"/>
                </a:solidFill>
                <a:latin typeface="Tahoma"/>
                <a:cs typeface="Tahoma"/>
              </a:rPr>
              <a:t>202</a:t>
            </a:r>
            <a:r>
              <a:rPr lang="pl-PL" sz="4950" b="1" spc="-355" dirty="0">
                <a:solidFill>
                  <a:srgbClr val="212752"/>
                </a:solidFill>
                <a:latin typeface="Tahoma"/>
                <a:cs typeface="Tahoma"/>
              </a:rPr>
              <a:t>1</a:t>
            </a:r>
            <a:r>
              <a:rPr sz="4950" b="1" spc="-355" dirty="0">
                <a:solidFill>
                  <a:srgbClr val="212752"/>
                </a:solidFill>
                <a:latin typeface="Tahoma"/>
                <a:cs typeface="Tahoma"/>
              </a:rPr>
              <a:t>-20</a:t>
            </a:r>
            <a:r>
              <a:rPr lang="pl-PL" sz="4950" b="1" spc="-355" dirty="0">
                <a:solidFill>
                  <a:srgbClr val="212752"/>
                </a:solidFill>
                <a:latin typeface="Tahoma"/>
                <a:cs typeface="Tahoma"/>
              </a:rPr>
              <a:t>24</a:t>
            </a:r>
            <a:r>
              <a:rPr sz="4950" b="1" spc="-35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143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endParaRPr lang="pl-PL" sz="4950" b="1" spc="-1435" dirty="0">
              <a:solidFill>
                <a:srgbClr val="212752"/>
              </a:solidFill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spc="-330" dirty="0">
                <a:solidFill>
                  <a:srgbClr val="212752"/>
                </a:solidFill>
                <a:latin typeface="Tahoma"/>
                <a:cs typeface="Tahoma"/>
              </a:rPr>
              <a:t>z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95" dirty="0">
                <a:solidFill>
                  <a:srgbClr val="212752"/>
                </a:solidFill>
                <a:latin typeface="Tahoma"/>
                <a:cs typeface="Tahoma"/>
              </a:rPr>
              <a:t>perspektywą</a:t>
            </a:r>
            <a:r>
              <a:rPr sz="4950" b="1" spc="-7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45" dirty="0">
                <a:solidFill>
                  <a:srgbClr val="212752"/>
                </a:solidFill>
                <a:latin typeface="Tahoma"/>
                <a:cs typeface="Tahoma"/>
              </a:rPr>
              <a:t>na</a:t>
            </a:r>
            <a:r>
              <a:rPr sz="4950" b="1" spc="-7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70" dirty="0" err="1">
                <a:solidFill>
                  <a:srgbClr val="212752"/>
                </a:solidFill>
                <a:latin typeface="Tahoma"/>
                <a:cs typeface="Tahoma"/>
              </a:rPr>
              <a:t>lata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355" dirty="0">
                <a:solidFill>
                  <a:srgbClr val="212752"/>
                </a:solidFill>
                <a:latin typeface="Tahoma"/>
                <a:cs typeface="Tahoma"/>
              </a:rPr>
              <a:t>202</a:t>
            </a:r>
            <a:r>
              <a:rPr lang="pl-PL" sz="4950" b="1" spc="-355" dirty="0">
                <a:solidFill>
                  <a:srgbClr val="212752"/>
                </a:solidFill>
                <a:latin typeface="Tahoma"/>
                <a:cs typeface="Tahoma"/>
              </a:rPr>
              <a:t>5</a:t>
            </a:r>
            <a:r>
              <a:rPr sz="4950" b="1" spc="-355" dirty="0">
                <a:solidFill>
                  <a:srgbClr val="212752"/>
                </a:solidFill>
                <a:latin typeface="Tahoma"/>
                <a:cs typeface="Tahoma"/>
              </a:rPr>
              <a:t>-20</a:t>
            </a:r>
            <a:r>
              <a:rPr lang="pl-PL" sz="4950" b="1" spc="-355" dirty="0">
                <a:solidFill>
                  <a:srgbClr val="212752"/>
                </a:solidFill>
                <a:latin typeface="Tahoma"/>
                <a:cs typeface="Tahoma"/>
              </a:rPr>
              <a:t>28</a:t>
            </a:r>
            <a:endParaRPr sz="4950" dirty="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90874" y="3969014"/>
            <a:ext cx="16361320" cy="477310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69900" marR="6985" indent="-457200" algn="just">
              <a:lnSpc>
                <a:spcPts val="2970"/>
              </a:lnSpc>
              <a:spcBef>
                <a:spcPts val="105"/>
              </a:spcBef>
              <a:buAutoNum type="arabicPeriod"/>
              <a:tabLst>
                <a:tab pos="389890" algn="l"/>
              </a:tabLst>
            </a:pPr>
            <a:endParaRPr lang="pl-PL" sz="3500" spc="3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6985" algn="ctr">
              <a:lnSpc>
                <a:spcPts val="2970"/>
              </a:lnSpc>
              <a:spcBef>
                <a:spcPts val="105"/>
              </a:spcBef>
              <a:tabLst>
                <a:tab pos="389890" algn="l"/>
              </a:tabLst>
            </a:pPr>
            <a:r>
              <a:rPr lang="pl-PL" sz="5000" b="1" spc="-15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1.168.000,00 </a:t>
            </a:r>
            <a:r>
              <a:rPr lang="pl-PL" sz="5000" b="1" spc="-9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zł</a:t>
            </a:r>
          </a:p>
          <a:p>
            <a:pPr marL="12700" marR="6985" algn="just">
              <a:lnSpc>
                <a:spcPts val="2970"/>
              </a:lnSpc>
              <a:spcBef>
                <a:spcPts val="105"/>
              </a:spcBef>
              <a:tabLst>
                <a:tab pos="389890" algn="l"/>
              </a:tabLst>
            </a:pPr>
            <a:endParaRPr lang="pl-PL" sz="3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marR="6985" indent="-457200" algn="just">
              <a:lnSpc>
                <a:spcPts val="2970"/>
              </a:lnSpc>
              <a:spcBef>
                <a:spcPts val="105"/>
              </a:spcBef>
              <a:buFont typeface="Wingdings" panose="05000000000000000000" pitchFamily="2" charset="2"/>
              <a:buChar char="Ø"/>
              <a:tabLst>
                <a:tab pos="389890" algn="l"/>
              </a:tabLst>
            </a:pPr>
            <a:r>
              <a:rPr lang="pl-PL" sz="3500" spc="3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Wartość dopłat dla mieszkańców do inwestycji proekologicznych:</a:t>
            </a:r>
          </a:p>
          <a:p>
            <a:pPr marL="12700" marR="6985" algn="just">
              <a:lnSpc>
                <a:spcPts val="2970"/>
              </a:lnSpc>
              <a:spcBef>
                <a:spcPts val="105"/>
              </a:spcBef>
              <a:tabLst>
                <a:tab pos="389890" algn="l"/>
              </a:tabLst>
            </a:pPr>
            <a:r>
              <a:rPr lang="pl-PL" sz="3500" spc="3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- Zrealizowano 169 wniosków na kwotę 882 000,00 zł</a:t>
            </a:r>
          </a:p>
          <a:p>
            <a:pPr marL="12700" marR="6985" algn="just">
              <a:lnSpc>
                <a:spcPts val="2970"/>
              </a:lnSpc>
              <a:spcBef>
                <a:spcPts val="105"/>
              </a:spcBef>
              <a:tabLst>
                <a:tab pos="389890" algn="l"/>
              </a:tabLst>
            </a:pPr>
            <a:r>
              <a:rPr lang="pl-PL" sz="3500" spc="3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- Zawarto 45 umów na kwotę 286 000,00 zł z terminem realizacji w 2025 roku</a:t>
            </a:r>
          </a:p>
          <a:p>
            <a:pPr marL="469900" marR="6985" indent="-457200" algn="just">
              <a:lnSpc>
                <a:spcPts val="2970"/>
              </a:lnSpc>
              <a:spcBef>
                <a:spcPts val="105"/>
              </a:spcBef>
              <a:buFont typeface="Wingdings" panose="05000000000000000000" pitchFamily="2" charset="2"/>
              <a:buChar char="Ø"/>
              <a:tabLst>
                <a:tab pos="389890" algn="l"/>
              </a:tabLst>
            </a:pPr>
            <a:endParaRPr lang="pl-PL" sz="3500" spc="3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marR="6985" indent="-457200" algn="just">
              <a:lnSpc>
                <a:spcPts val="2970"/>
              </a:lnSpc>
              <a:spcBef>
                <a:spcPts val="105"/>
              </a:spcBef>
              <a:buFont typeface="Wingdings" panose="05000000000000000000" pitchFamily="2" charset="2"/>
              <a:buChar char="Ø"/>
              <a:tabLst>
                <a:tab pos="389890" algn="l"/>
              </a:tabLst>
            </a:pPr>
            <a:r>
              <a:rPr lang="pl-PL" sz="3500" spc="3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Realizacja programów „Czyste Powietrze”, „Ciepłe Mieszkanie”, „Life”</a:t>
            </a:r>
          </a:p>
          <a:p>
            <a:pPr marL="469900" marR="6985" indent="-457200" algn="just">
              <a:lnSpc>
                <a:spcPts val="2970"/>
              </a:lnSpc>
              <a:spcBef>
                <a:spcPts val="105"/>
              </a:spcBef>
              <a:buFont typeface="Wingdings" panose="05000000000000000000" pitchFamily="2" charset="2"/>
              <a:buChar char="Ø"/>
              <a:tabLst>
                <a:tab pos="389890" algn="l"/>
              </a:tabLst>
            </a:pPr>
            <a:endParaRPr lang="pl-PL" sz="3500" spc="3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marR="6985" indent="-457200" algn="just">
              <a:lnSpc>
                <a:spcPts val="2970"/>
              </a:lnSpc>
              <a:spcBef>
                <a:spcPts val="105"/>
              </a:spcBef>
              <a:buFont typeface="Wingdings" panose="05000000000000000000" pitchFamily="2" charset="2"/>
              <a:buChar char="Ø"/>
              <a:tabLst>
                <a:tab pos="389890" algn="l"/>
              </a:tabLst>
            </a:pPr>
            <a:r>
              <a:rPr lang="pl-PL" sz="3500" spc="3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Kontrola pieców pod kątem przestrzegania zakazu spalania odpadów</a:t>
            </a:r>
          </a:p>
          <a:p>
            <a:pPr marL="469900" marR="6985" indent="-457200" algn="just">
              <a:lnSpc>
                <a:spcPts val="2970"/>
              </a:lnSpc>
              <a:spcBef>
                <a:spcPts val="105"/>
              </a:spcBef>
              <a:buFont typeface="Wingdings" panose="05000000000000000000" pitchFamily="2" charset="2"/>
              <a:buChar char="Ø"/>
              <a:tabLst>
                <a:tab pos="389890" algn="l"/>
              </a:tabLst>
            </a:pPr>
            <a:endParaRPr lang="pl-PL" sz="3500" spc="3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marR="6985" indent="-457200" algn="just">
              <a:lnSpc>
                <a:spcPts val="2970"/>
              </a:lnSpc>
              <a:spcBef>
                <a:spcPts val="105"/>
              </a:spcBef>
              <a:buFont typeface="Wingdings" panose="05000000000000000000" pitchFamily="2" charset="2"/>
              <a:buChar char="Ø"/>
              <a:tabLst>
                <a:tab pos="389890" algn="l"/>
              </a:tabLst>
            </a:pPr>
            <a:r>
              <a:rPr lang="pl-PL" sz="3500" spc="3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Edukacja ekologiczna</a:t>
            </a:r>
            <a:endParaRPr lang="pl-PL" sz="3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object 2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080227" y="0"/>
            <a:ext cx="23873" cy="1408542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16204117" y="10348838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5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36" name="object 39">
            <a:extLst>
              <a:ext uri="{FF2B5EF4-FFF2-40B4-BE49-F238E27FC236}">
                <a16:creationId xmlns:a16="http://schemas.microsoft.com/office/drawing/2014/main" id="{EB482246-8854-8D0A-5173-A19AC342B800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25/33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37" name="Obraz 36">
            <a:extLst>
              <a:ext uri="{FF2B5EF4-FFF2-40B4-BE49-F238E27FC236}">
                <a16:creationId xmlns:a16="http://schemas.microsoft.com/office/drawing/2014/main" id="{1F0B6063-845B-37CD-41FB-B26B2D6D65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object 2">
            <a:extLst>
              <a:ext uri="{FF2B5EF4-FFF2-40B4-BE49-F238E27FC236}">
                <a16:creationId xmlns:a16="http://schemas.microsoft.com/office/drawing/2014/main" id="{DC6E56AC-13A7-83E8-9844-B7658A9D8974}"/>
              </a:ext>
            </a:extLst>
          </p:cNvPr>
          <p:cNvGrpSpPr/>
          <p:nvPr/>
        </p:nvGrpSpPr>
        <p:grpSpPr>
          <a:xfrm>
            <a:off x="-1498" y="9551036"/>
            <a:ext cx="20106005" cy="1818639"/>
            <a:chOff x="-1498" y="9490392"/>
            <a:chExt cx="20106005" cy="1818639"/>
          </a:xfrm>
        </p:grpSpPr>
        <p:pic>
          <p:nvPicPr>
            <p:cNvPr id="49" name="object 3">
              <a:extLst>
                <a:ext uri="{FF2B5EF4-FFF2-40B4-BE49-F238E27FC236}">
                  <a16:creationId xmlns:a16="http://schemas.microsoft.com/office/drawing/2014/main" id="{C1C5C5D2-34AC-DB47-FBAD-BFD3861963B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50" name="object 4">
              <a:extLst>
                <a:ext uri="{FF2B5EF4-FFF2-40B4-BE49-F238E27FC236}">
                  <a16:creationId xmlns:a16="http://schemas.microsoft.com/office/drawing/2014/main" id="{D186582B-BC4E-67BE-765C-EC6E38B71BBC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45" name="object 5">
            <a:extLst>
              <a:ext uri="{FF2B5EF4-FFF2-40B4-BE49-F238E27FC236}">
                <a16:creationId xmlns:a16="http://schemas.microsoft.com/office/drawing/2014/main" id="{9ED728F2-A797-CA52-DCBF-B4A156A1EE63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46" name="object 6">
              <a:extLst>
                <a:ext uri="{FF2B5EF4-FFF2-40B4-BE49-F238E27FC236}">
                  <a16:creationId xmlns:a16="http://schemas.microsoft.com/office/drawing/2014/main" id="{59618820-7F4F-ECF4-A39F-2985C7C85FF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47" name="object 7">
              <a:extLst>
                <a:ext uri="{FF2B5EF4-FFF2-40B4-BE49-F238E27FC236}">
                  <a16:creationId xmlns:a16="http://schemas.microsoft.com/office/drawing/2014/main" id="{2E499CC2-AD50-EDE2-D2FC-707B2DBC3B9A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34085" y="1985726"/>
            <a:ext cx="1803336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90" dirty="0"/>
              <a:t>Wysokość</a:t>
            </a:r>
            <a:r>
              <a:rPr spc="-55" dirty="0"/>
              <a:t> </a:t>
            </a:r>
            <a:r>
              <a:rPr spc="-45" dirty="0"/>
              <a:t>dotacji</a:t>
            </a:r>
            <a:r>
              <a:rPr spc="-60" dirty="0"/>
              <a:t> </a:t>
            </a:r>
            <a:r>
              <a:rPr spc="125" dirty="0"/>
              <a:t>do</a:t>
            </a:r>
            <a:r>
              <a:rPr spc="-60" dirty="0"/>
              <a:t> </a:t>
            </a:r>
            <a:r>
              <a:rPr spc="-195" dirty="0"/>
              <a:t>inwestycji</a:t>
            </a:r>
            <a:r>
              <a:rPr spc="-55" dirty="0"/>
              <a:t> </a:t>
            </a:r>
            <a:r>
              <a:rPr spc="-10" dirty="0"/>
              <a:t>proekologicznych</a:t>
            </a:r>
            <a:r>
              <a:rPr spc="-60" dirty="0"/>
              <a:t> </a:t>
            </a:r>
            <a:r>
              <a:rPr spc="-450" dirty="0"/>
              <a:t>w</a:t>
            </a:r>
            <a:r>
              <a:rPr spc="-55" dirty="0"/>
              <a:t> </a:t>
            </a:r>
            <a:r>
              <a:rPr spc="10" dirty="0"/>
              <a:t>latach</a:t>
            </a:r>
          </a:p>
        </p:txBody>
      </p:sp>
      <p:sp>
        <p:nvSpPr>
          <p:cNvPr id="41" name="object 41"/>
          <p:cNvSpPr txBox="1"/>
          <p:nvPr/>
        </p:nvSpPr>
        <p:spPr>
          <a:xfrm>
            <a:off x="16106082" y="328206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6197440" y="10333959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4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41102" y="320353"/>
            <a:ext cx="696595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206625" algn="l"/>
              </a:tabLst>
            </a:pPr>
            <a:r>
              <a:rPr sz="2050" b="1" spc="-10" dirty="0">
                <a:solidFill>
                  <a:srgbClr val="212752"/>
                </a:solidFill>
                <a:latin typeface="Tahoma"/>
                <a:cs typeface="Tahoma"/>
              </a:rPr>
              <a:t>V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35" dirty="0">
                <a:solidFill>
                  <a:srgbClr val="212752"/>
                </a:solidFill>
                <a:latin typeface="Tahoma"/>
                <a:cs typeface="Tahoma"/>
              </a:rPr>
              <a:t>INFORMACJA</a:t>
            </a:r>
            <a:r>
              <a:rPr lang="pl-PL" sz="2050" b="1" spc="-3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lang="pl-PL"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50" dirty="0">
                <a:solidFill>
                  <a:srgbClr val="212752"/>
                </a:solidFill>
                <a:latin typeface="Tahoma"/>
                <a:cs typeface="Tahoma"/>
              </a:rPr>
              <a:t>REALIZACJ</a:t>
            </a:r>
            <a:r>
              <a:rPr sz="2050" b="1" spc="-114" dirty="0">
                <a:solidFill>
                  <a:srgbClr val="212752"/>
                </a:solidFill>
                <a:latin typeface="Tahoma"/>
                <a:cs typeface="Tahoma"/>
              </a:rPr>
              <a:t>I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40" dirty="0">
                <a:solidFill>
                  <a:srgbClr val="212752"/>
                </a:solidFill>
                <a:latin typeface="Tahoma"/>
                <a:cs typeface="Tahoma"/>
              </a:rPr>
              <a:t>PRO</a:t>
            </a:r>
            <a:r>
              <a:rPr sz="2050" b="1" spc="-45" dirty="0">
                <a:solidFill>
                  <a:srgbClr val="212752"/>
                </a:solidFill>
                <a:latin typeface="Tahoma"/>
                <a:cs typeface="Tahoma"/>
              </a:rPr>
              <a:t>G</a:t>
            </a:r>
            <a:r>
              <a:rPr sz="2050" b="1" spc="-55" dirty="0">
                <a:solidFill>
                  <a:srgbClr val="212752"/>
                </a:solidFill>
                <a:latin typeface="Tahoma"/>
                <a:cs typeface="Tahoma"/>
              </a:rPr>
              <a:t>RAMÓ</a:t>
            </a: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</a:rPr>
              <a:t>W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415" dirty="0">
                <a:solidFill>
                  <a:srgbClr val="212752"/>
                </a:solidFill>
                <a:latin typeface="Tahoma"/>
                <a:cs typeface="Tahoma"/>
              </a:rPr>
              <a:t>I</a:t>
            </a:r>
            <a:r>
              <a:rPr lang="pl-PL" sz="2050" b="1" spc="-41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POLITYK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52" name="object 39">
            <a:extLst>
              <a:ext uri="{FF2B5EF4-FFF2-40B4-BE49-F238E27FC236}">
                <a16:creationId xmlns:a16="http://schemas.microsoft.com/office/drawing/2014/main" id="{92543CEE-58EA-14FA-35E1-06188714C455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26/33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53" name="Obraz 52">
            <a:extLst>
              <a:ext uri="{FF2B5EF4-FFF2-40B4-BE49-F238E27FC236}">
                <a16:creationId xmlns:a16="http://schemas.microsoft.com/office/drawing/2014/main" id="{64161DEE-B3C3-FCFB-A842-6543A8E04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graphicFrame>
        <p:nvGraphicFramePr>
          <p:cNvPr id="4" name="Wykres 3" descr="Column chart showing date and number of components completed. Sort the Date column to see dates in Ascending or Descending order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712018"/>
              </p:ext>
            </p:extLst>
          </p:nvPr>
        </p:nvGraphicFramePr>
        <p:xfrm>
          <a:off x="3956050" y="3129519"/>
          <a:ext cx="11887199" cy="6605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object 2">
            <a:extLst>
              <a:ext uri="{FF2B5EF4-FFF2-40B4-BE49-F238E27FC236}">
                <a16:creationId xmlns:a16="http://schemas.microsoft.com/office/drawing/2014/main" id="{67443EEF-432D-D269-2773-DAB241DC6315}"/>
              </a:ext>
            </a:extLst>
          </p:cNvPr>
          <p:cNvGrpSpPr/>
          <p:nvPr/>
        </p:nvGrpSpPr>
        <p:grpSpPr>
          <a:xfrm>
            <a:off x="-1498" y="9551036"/>
            <a:ext cx="20106005" cy="1818639"/>
            <a:chOff x="-1498" y="9490392"/>
            <a:chExt cx="20106005" cy="1818639"/>
          </a:xfrm>
        </p:grpSpPr>
        <p:pic>
          <p:nvPicPr>
            <p:cNvPr id="78" name="object 3">
              <a:extLst>
                <a:ext uri="{FF2B5EF4-FFF2-40B4-BE49-F238E27FC236}">
                  <a16:creationId xmlns:a16="http://schemas.microsoft.com/office/drawing/2014/main" id="{1DA8F047-CCC5-6F0C-C449-F0A539E8F33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79" name="object 4">
              <a:extLst>
                <a:ext uri="{FF2B5EF4-FFF2-40B4-BE49-F238E27FC236}">
                  <a16:creationId xmlns:a16="http://schemas.microsoft.com/office/drawing/2014/main" id="{F8350F2F-ABC2-9418-90D0-033CA3FCE757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20106640" cy="1430020"/>
            <a:chOff x="0" y="0"/>
            <a:chExt cx="20106640" cy="143002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2948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476" y="25936"/>
              <a:ext cx="20104100" cy="1204595"/>
            </a:xfrm>
            <a:custGeom>
              <a:avLst/>
              <a:gdLst/>
              <a:ahLst/>
              <a:cxnLst/>
              <a:rect l="l" t="t" r="r" b="b"/>
              <a:pathLst>
                <a:path w="20104100" h="1204595">
                  <a:moveTo>
                    <a:pt x="20104099" y="0"/>
                  </a:moveTo>
                  <a:lnTo>
                    <a:pt x="0" y="0"/>
                  </a:lnTo>
                  <a:lnTo>
                    <a:pt x="0" y="744102"/>
                  </a:lnTo>
                  <a:lnTo>
                    <a:pt x="127674" y="765247"/>
                  </a:lnTo>
                  <a:lnTo>
                    <a:pt x="254385" y="785660"/>
                  </a:lnTo>
                  <a:lnTo>
                    <a:pt x="380125" y="805351"/>
                  </a:lnTo>
                  <a:lnTo>
                    <a:pt x="504886" y="824332"/>
                  </a:lnTo>
                  <a:lnTo>
                    <a:pt x="628662" y="842615"/>
                  </a:lnTo>
                  <a:lnTo>
                    <a:pt x="751446" y="860212"/>
                  </a:lnTo>
                  <a:lnTo>
                    <a:pt x="873229" y="877133"/>
                  </a:lnTo>
                  <a:lnTo>
                    <a:pt x="994005" y="893391"/>
                  </a:lnTo>
                  <a:lnTo>
                    <a:pt x="1113766" y="908996"/>
                  </a:lnTo>
                  <a:lnTo>
                    <a:pt x="1232505" y="923961"/>
                  </a:lnTo>
                  <a:lnTo>
                    <a:pt x="1350214" y="938297"/>
                  </a:lnTo>
                  <a:lnTo>
                    <a:pt x="1466887" y="952016"/>
                  </a:lnTo>
                  <a:lnTo>
                    <a:pt x="1582516" y="965128"/>
                  </a:lnTo>
                  <a:lnTo>
                    <a:pt x="1697094" y="977646"/>
                  </a:lnTo>
                  <a:lnTo>
                    <a:pt x="1810614" y="989581"/>
                  </a:lnTo>
                  <a:lnTo>
                    <a:pt x="1923067" y="1000944"/>
                  </a:lnTo>
                  <a:lnTo>
                    <a:pt x="2034448" y="1011748"/>
                  </a:lnTo>
                  <a:lnTo>
                    <a:pt x="2144747" y="1022003"/>
                  </a:lnTo>
                  <a:lnTo>
                    <a:pt x="2253960" y="1031721"/>
                  </a:lnTo>
                  <a:lnTo>
                    <a:pt x="2362077" y="1040914"/>
                  </a:lnTo>
                  <a:lnTo>
                    <a:pt x="2522183" y="1053743"/>
                  </a:lnTo>
                  <a:lnTo>
                    <a:pt x="2679785" y="1065455"/>
                  </a:lnTo>
                  <a:lnTo>
                    <a:pt x="2834857" y="1076088"/>
                  </a:lnTo>
                  <a:lnTo>
                    <a:pt x="2987375" y="1085682"/>
                  </a:lnTo>
                  <a:lnTo>
                    <a:pt x="3137314" y="1094276"/>
                  </a:lnTo>
                  <a:lnTo>
                    <a:pt x="3284650" y="1101907"/>
                  </a:lnTo>
                  <a:lnTo>
                    <a:pt x="3429357" y="1108616"/>
                  </a:lnTo>
                  <a:lnTo>
                    <a:pt x="3571412" y="1114440"/>
                  </a:lnTo>
                  <a:lnTo>
                    <a:pt x="3710789" y="1119420"/>
                  </a:lnTo>
                  <a:lnTo>
                    <a:pt x="3847465" y="1123593"/>
                  </a:lnTo>
                  <a:lnTo>
                    <a:pt x="3981413" y="1126999"/>
                  </a:lnTo>
                  <a:lnTo>
                    <a:pt x="4112610" y="1129676"/>
                  </a:lnTo>
                  <a:lnTo>
                    <a:pt x="4283218" y="1132180"/>
                  </a:lnTo>
                  <a:lnTo>
                    <a:pt x="4448831" y="1133549"/>
                  </a:lnTo>
                  <a:lnTo>
                    <a:pt x="4609393" y="1133878"/>
                  </a:lnTo>
                  <a:lnTo>
                    <a:pt x="4764845" y="1133256"/>
                  </a:lnTo>
                  <a:lnTo>
                    <a:pt x="4915128" y="1131778"/>
                  </a:lnTo>
                  <a:lnTo>
                    <a:pt x="5095624" y="1128864"/>
                  </a:lnTo>
                  <a:lnTo>
                    <a:pt x="5200876" y="1126595"/>
                  </a:lnTo>
                  <a:lnTo>
                    <a:pt x="5339025" y="1122971"/>
                  </a:lnTo>
                  <a:lnTo>
                    <a:pt x="5474384" y="1118694"/>
                  </a:lnTo>
                  <a:lnTo>
                    <a:pt x="5607021" y="1113787"/>
                  </a:lnTo>
                  <a:lnTo>
                    <a:pt x="5737008" y="1108274"/>
                  </a:lnTo>
                  <a:lnTo>
                    <a:pt x="5864415" y="1102181"/>
                  </a:lnTo>
                  <a:lnTo>
                    <a:pt x="5989312" y="1095530"/>
                  </a:lnTo>
                  <a:lnTo>
                    <a:pt x="6111769" y="1088348"/>
                  </a:lnTo>
                  <a:lnTo>
                    <a:pt x="6231856" y="1080657"/>
                  </a:lnTo>
                  <a:lnTo>
                    <a:pt x="6349644" y="1072483"/>
                  </a:lnTo>
                  <a:lnTo>
                    <a:pt x="6465203" y="1063850"/>
                  </a:lnTo>
                  <a:lnTo>
                    <a:pt x="6578602" y="1054782"/>
                  </a:lnTo>
                  <a:lnTo>
                    <a:pt x="6689913" y="1045303"/>
                  </a:lnTo>
                  <a:lnTo>
                    <a:pt x="6799205" y="1035438"/>
                  </a:lnTo>
                  <a:lnTo>
                    <a:pt x="6906548" y="1025211"/>
                  </a:lnTo>
                  <a:lnTo>
                    <a:pt x="7012014" y="1014647"/>
                  </a:lnTo>
                  <a:lnTo>
                    <a:pt x="7115671" y="1003769"/>
                  </a:lnTo>
                  <a:lnTo>
                    <a:pt x="7217590" y="992603"/>
                  </a:lnTo>
                  <a:lnTo>
                    <a:pt x="7317842" y="981173"/>
                  </a:lnTo>
                  <a:lnTo>
                    <a:pt x="7465246" y="963585"/>
                  </a:lnTo>
                  <a:lnTo>
                    <a:pt x="7609293" y="945538"/>
                  </a:lnTo>
                  <a:lnTo>
                    <a:pt x="7750219" y="927116"/>
                  </a:lnTo>
                  <a:lnTo>
                    <a:pt x="7933676" y="902112"/>
                  </a:lnTo>
                  <a:lnTo>
                    <a:pt x="8156643" y="870418"/>
                  </a:lnTo>
                  <a:lnTo>
                    <a:pt x="8917222" y="757974"/>
                  </a:lnTo>
                  <a:lnTo>
                    <a:pt x="9121507" y="728832"/>
                  </a:lnTo>
                  <a:lnTo>
                    <a:pt x="9284170" y="706666"/>
                  </a:lnTo>
                  <a:lnTo>
                    <a:pt x="9406089" y="690840"/>
                  </a:lnTo>
                  <a:lnTo>
                    <a:pt x="9528204" y="675788"/>
                  </a:lnTo>
                  <a:lnTo>
                    <a:pt x="9609840" y="666225"/>
                  </a:lnTo>
                  <a:lnTo>
                    <a:pt x="9691739" y="657067"/>
                  </a:lnTo>
                  <a:lnTo>
                    <a:pt x="9773971" y="648339"/>
                  </a:lnTo>
                  <a:lnTo>
                    <a:pt x="9856606" y="640065"/>
                  </a:lnTo>
                  <a:lnTo>
                    <a:pt x="9939715" y="632269"/>
                  </a:lnTo>
                  <a:lnTo>
                    <a:pt x="10023366" y="624976"/>
                  </a:lnTo>
                  <a:lnTo>
                    <a:pt x="10107632" y="618211"/>
                  </a:lnTo>
                  <a:lnTo>
                    <a:pt x="10192582" y="611996"/>
                  </a:lnTo>
                  <a:lnTo>
                    <a:pt x="10278285" y="606358"/>
                  </a:lnTo>
                  <a:lnTo>
                    <a:pt x="10364813" y="601319"/>
                  </a:lnTo>
                  <a:lnTo>
                    <a:pt x="10452236" y="596906"/>
                  </a:lnTo>
                  <a:lnTo>
                    <a:pt x="10540623" y="593141"/>
                  </a:lnTo>
                  <a:lnTo>
                    <a:pt x="10630045" y="590049"/>
                  </a:lnTo>
                  <a:lnTo>
                    <a:pt x="10720573" y="587655"/>
                  </a:lnTo>
                  <a:lnTo>
                    <a:pt x="10812275" y="585983"/>
                  </a:lnTo>
                  <a:lnTo>
                    <a:pt x="10905223" y="585057"/>
                  </a:lnTo>
                  <a:lnTo>
                    <a:pt x="10999487" y="584902"/>
                  </a:lnTo>
                  <a:lnTo>
                    <a:pt x="11095137" y="585541"/>
                  </a:lnTo>
                  <a:lnTo>
                    <a:pt x="11192243" y="587000"/>
                  </a:lnTo>
                  <a:lnTo>
                    <a:pt x="11290875" y="589303"/>
                  </a:lnTo>
                  <a:lnTo>
                    <a:pt x="11391103" y="592474"/>
                  </a:lnTo>
                  <a:lnTo>
                    <a:pt x="11492999" y="596538"/>
                  </a:lnTo>
                  <a:lnTo>
                    <a:pt x="11544593" y="598912"/>
                  </a:lnTo>
                  <a:lnTo>
                    <a:pt x="11596631" y="601518"/>
                  </a:lnTo>
                  <a:lnTo>
                    <a:pt x="11649120" y="604359"/>
                  </a:lnTo>
                  <a:lnTo>
                    <a:pt x="11702070" y="607439"/>
                  </a:lnTo>
                  <a:lnTo>
                    <a:pt x="11755490" y="610760"/>
                  </a:lnTo>
                  <a:lnTo>
                    <a:pt x="11809387" y="614326"/>
                  </a:lnTo>
                  <a:lnTo>
                    <a:pt x="11863771" y="618139"/>
                  </a:lnTo>
                  <a:lnTo>
                    <a:pt x="11918651" y="622202"/>
                  </a:lnTo>
                  <a:lnTo>
                    <a:pt x="11974035" y="626520"/>
                  </a:lnTo>
                  <a:lnTo>
                    <a:pt x="12029933" y="631093"/>
                  </a:lnTo>
                  <a:lnTo>
                    <a:pt x="12086352" y="635927"/>
                  </a:lnTo>
                  <a:lnTo>
                    <a:pt x="12143302" y="641023"/>
                  </a:lnTo>
                  <a:lnTo>
                    <a:pt x="12200792" y="646384"/>
                  </a:lnTo>
                  <a:lnTo>
                    <a:pt x="12258830" y="652015"/>
                  </a:lnTo>
                  <a:lnTo>
                    <a:pt x="12317425" y="657917"/>
                  </a:lnTo>
                  <a:lnTo>
                    <a:pt x="12376586" y="664094"/>
                  </a:lnTo>
                  <a:lnTo>
                    <a:pt x="12435810" y="670495"/>
                  </a:lnTo>
                  <a:lnTo>
                    <a:pt x="12494009" y="676998"/>
                  </a:lnTo>
                  <a:lnTo>
                    <a:pt x="12607452" y="690298"/>
                  </a:lnTo>
                  <a:lnTo>
                    <a:pt x="12717165" y="703965"/>
                  </a:lnTo>
                  <a:lnTo>
                    <a:pt x="12823394" y="717968"/>
                  </a:lnTo>
                  <a:lnTo>
                    <a:pt x="12926388" y="732276"/>
                  </a:lnTo>
                  <a:lnTo>
                    <a:pt x="13026393" y="746861"/>
                  </a:lnTo>
                  <a:lnTo>
                    <a:pt x="13123659" y="761690"/>
                  </a:lnTo>
                  <a:lnTo>
                    <a:pt x="13218432" y="776735"/>
                  </a:lnTo>
                  <a:lnTo>
                    <a:pt x="13310960" y="791964"/>
                  </a:lnTo>
                  <a:lnTo>
                    <a:pt x="13401492" y="807347"/>
                  </a:lnTo>
                  <a:lnTo>
                    <a:pt x="13534086" y="830644"/>
                  </a:lnTo>
                  <a:lnTo>
                    <a:pt x="13706202" y="861964"/>
                  </a:lnTo>
                  <a:lnTo>
                    <a:pt x="14125387" y="940041"/>
                  </a:lnTo>
                  <a:lnTo>
                    <a:pt x="14251471" y="962984"/>
                  </a:lnTo>
                  <a:lnTo>
                    <a:pt x="14379194" y="985522"/>
                  </a:lnTo>
                  <a:lnTo>
                    <a:pt x="14465665" y="1000273"/>
                  </a:lnTo>
                  <a:lnTo>
                    <a:pt x="14553483" y="1014769"/>
                  </a:lnTo>
                  <a:lnTo>
                    <a:pt x="14642897" y="1028978"/>
                  </a:lnTo>
                  <a:lnTo>
                    <a:pt x="14734153" y="1042872"/>
                  </a:lnTo>
                  <a:lnTo>
                    <a:pt x="14827500" y="1056419"/>
                  </a:lnTo>
                  <a:lnTo>
                    <a:pt x="14923186" y="1069590"/>
                  </a:lnTo>
                  <a:lnTo>
                    <a:pt x="15021457" y="1082353"/>
                  </a:lnTo>
                  <a:lnTo>
                    <a:pt x="15122562" y="1094679"/>
                  </a:lnTo>
                  <a:lnTo>
                    <a:pt x="15174254" y="1100669"/>
                  </a:lnTo>
                  <a:lnTo>
                    <a:pt x="15226748" y="1106538"/>
                  </a:lnTo>
                  <a:lnTo>
                    <a:pt x="15280075" y="1112282"/>
                  </a:lnTo>
                  <a:lnTo>
                    <a:pt x="15334264" y="1117898"/>
                  </a:lnTo>
                  <a:lnTo>
                    <a:pt x="15389348" y="1123382"/>
                  </a:lnTo>
                  <a:lnTo>
                    <a:pt x="15445357" y="1128730"/>
                  </a:lnTo>
                  <a:lnTo>
                    <a:pt x="15502322" y="1133938"/>
                  </a:lnTo>
                  <a:lnTo>
                    <a:pt x="15560274" y="1139003"/>
                  </a:lnTo>
                  <a:lnTo>
                    <a:pt x="15619244" y="1143921"/>
                  </a:lnTo>
                  <a:lnTo>
                    <a:pt x="15679264" y="1148687"/>
                  </a:lnTo>
                  <a:lnTo>
                    <a:pt x="15740363" y="1153299"/>
                  </a:lnTo>
                  <a:lnTo>
                    <a:pt x="15802573" y="1157752"/>
                  </a:lnTo>
                  <a:lnTo>
                    <a:pt x="15865926" y="1162042"/>
                  </a:lnTo>
                  <a:lnTo>
                    <a:pt x="15930451" y="1166167"/>
                  </a:lnTo>
                  <a:lnTo>
                    <a:pt x="15996180" y="1170121"/>
                  </a:lnTo>
                  <a:lnTo>
                    <a:pt x="16063144" y="1173902"/>
                  </a:lnTo>
                  <a:lnTo>
                    <a:pt x="16131374" y="1177505"/>
                  </a:lnTo>
                  <a:lnTo>
                    <a:pt x="16200901" y="1180926"/>
                  </a:lnTo>
                  <a:lnTo>
                    <a:pt x="16271755" y="1184162"/>
                  </a:lnTo>
                  <a:lnTo>
                    <a:pt x="16399059" y="1189363"/>
                  </a:lnTo>
                  <a:lnTo>
                    <a:pt x="16525168" y="1193740"/>
                  </a:lnTo>
                  <a:lnTo>
                    <a:pt x="16650065" y="1197317"/>
                  </a:lnTo>
                  <a:lnTo>
                    <a:pt x="16773728" y="1200117"/>
                  </a:lnTo>
                  <a:lnTo>
                    <a:pt x="16896139" y="1202165"/>
                  </a:lnTo>
                  <a:lnTo>
                    <a:pt x="17017278" y="1203482"/>
                  </a:lnTo>
                  <a:lnTo>
                    <a:pt x="17137125" y="1204094"/>
                  </a:lnTo>
                  <a:lnTo>
                    <a:pt x="17255660" y="1204022"/>
                  </a:lnTo>
                  <a:lnTo>
                    <a:pt x="17372863" y="1203291"/>
                  </a:lnTo>
                  <a:lnTo>
                    <a:pt x="17488716" y="1201923"/>
                  </a:lnTo>
                  <a:lnTo>
                    <a:pt x="17603198" y="1199942"/>
                  </a:lnTo>
                  <a:lnTo>
                    <a:pt x="17716290" y="1197372"/>
                  </a:lnTo>
                  <a:lnTo>
                    <a:pt x="17827971" y="1194236"/>
                  </a:lnTo>
                  <a:lnTo>
                    <a:pt x="17938222" y="1190556"/>
                  </a:lnTo>
                  <a:lnTo>
                    <a:pt x="18047024" y="1186357"/>
                  </a:lnTo>
                  <a:lnTo>
                    <a:pt x="18154357" y="1181663"/>
                  </a:lnTo>
                  <a:lnTo>
                    <a:pt x="18260201" y="1176495"/>
                  </a:lnTo>
                  <a:lnTo>
                    <a:pt x="18364536" y="1170878"/>
                  </a:lnTo>
                  <a:lnTo>
                    <a:pt x="18467343" y="1164834"/>
                  </a:lnTo>
                  <a:lnTo>
                    <a:pt x="18568602" y="1158389"/>
                  </a:lnTo>
                  <a:lnTo>
                    <a:pt x="18668293" y="1151563"/>
                  </a:lnTo>
                  <a:lnTo>
                    <a:pt x="18766397" y="1144382"/>
                  </a:lnTo>
                  <a:lnTo>
                    <a:pt x="18862893" y="1136868"/>
                  </a:lnTo>
                  <a:lnTo>
                    <a:pt x="18957763" y="1129045"/>
                  </a:lnTo>
                  <a:lnTo>
                    <a:pt x="19096975" y="1116782"/>
                  </a:lnTo>
                  <a:lnTo>
                    <a:pt x="19232415" y="1103955"/>
                  </a:lnTo>
                  <a:lnTo>
                    <a:pt x="19364018" y="1090642"/>
                  </a:lnTo>
                  <a:lnTo>
                    <a:pt x="19491717" y="1076922"/>
                  </a:lnTo>
                  <a:lnTo>
                    <a:pt x="19615446" y="1062874"/>
                  </a:lnTo>
                  <a:lnTo>
                    <a:pt x="19735137" y="1048578"/>
                  </a:lnTo>
                  <a:lnTo>
                    <a:pt x="19888331" y="1029264"/>
                  </a:lnTo>
                  <a:lnTo>
                    <a:pt x="20034073" y="1009836"/>
                  </a:lnTo>
                  <a:lnTo>
                    <a:pt x="20104099" y="1000137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6110478" y="349148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845498" y="341295"/>
            <a:ext cx="696595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206625" algn="l"/>
              </a:tabLst>
            </a:pPr>
            <a:r>
              <a:rPr sz="2050" spc="-10" dirty="0"/>
              <a:t>V</a:t>
            </a:r>
            <a:r>
              <a:rPr sz="2050" spc="-5" dirty="0"/>
              <a:t>.</a:t>
            </a:r>
            <a:r>
              <a:rPr sz="2050" spc="-25" dirty="0"/>
              <a:t> </a:t>
            </a:r>
            <a:r>
              <a:rPr sz="2050" spc="-35" dirty="0"/>
              <a:t>INFORMACJA</a:t>
            </a:r>
            <a:r>
              <a:rPr sz="2050" dirty="0"/>
              <a:t>	</a:t>
            </a:r>
            <a:r>
              <a:rPr sz="2050" spc="150" dirty="0"/>
              <a:t>O</a:t>
            </a:r>
            <a:r>
              <a:rPr sz="2050" spc="-25" dirty="0"/>
              <a:t> </a:t>
            </a:r>
            <a:r>
              <a:rPr sz="2050" spc="-150" dirty="0"/>
              <a:t>REALIZACJ</a:t>
            </a:r>
            <a:r>
              <a:rPr sz="2050" spc="-114" dirty="0"/>
              <a:t>I</a:t>
            </a:r>
            <a:r>
              <a:rPr sz="2050" spc="-25" dirty="0"/>
              <a:t> </a:t>
            </a:r>
            <a:r>
              <a:rPr sz="2050" spc="-40" dirty="0"/>
              <a:t>PRO</a:t>
            </a:r>
            <a:r>
              <a:rPr sz="2050" spc="-45" dirty="0"/>
              <a:t>G</a:t>
            </a:r>
            <a:r>
              <a:rPr sz="2050" spc="-55" dirty="0"/>
              <a:t>RAMÓ</a:t>
            </a:r>
            <a:r>
              <a:rPr sz="2050" spc="-65" dirty="0"/>
              <a:t>W</a:t>
            </a:r>
            <a:r>
              <a:rPr sz="2050" spc="-25" dirty="0"/>
              <a:t> </a:t>
            </a:r>
            <a:r>
              <a:rPr sz="2050" spc="-415" dirty="0"/>
              <a:t>I</a:t>
            </a:r>
            <a:r>
              <a:rPr sz="2050" spc="-25" dirty="0"/>
              <a:t> </a:t>
            </a:r>
            <a:r>
              <a:rPr sz="2050" spc="-200" dirty="0"/>
              <a:t>POLITYK</a:t>
            </a:r>
            <a:endParaRPr sz="2050"/>
          </a:p>
        </p:txBody>
      </p:sp>
      <p:sp>
        <p:nvSpPr>
          <p:cNvPr id="72" name="object 72"/>
          <p:cNvSpPr txBox="1"/>
          <p:nvPr/>
        </p:nvSpPr>
        <p:spPr>
          <a:xfrm>
            <a:off x="837916" y="1942733"/>
            <a:ext cx="17824734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spc="-110" dirty="0">
                <a:solidFill>
                  <a:srgbClr val="212752"/>
                </a:solidFill>
                <a:latin typeface="Tahoma"/>
                <a:cs typeface="Tahoma"/>
              </a:rPr>
              <a:t>Średnioroczne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130" dirty="0">
                <a:solidFill>
                  <a:srgbClr val="212752"/>
                </a:solidFill>
                <a:latin typeface="Tahoma"/>
                <a:cs typeface="Tahoma"/>
              </a:rPr>
              <a:t>stężenia</a:t>
            </a:r>
            <a:r>
              <a:rPr sz="4950" b="1" spc="-6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35" dirty="0" err="1">
                <a:solidFill>
                  <a:srgbClr val="212752"/>
                </a:solidFill>
                <a:latin typeface="Tahoma"/>
                <a:cs typeface="Tahoma"/>
              </a:rPr>
              <a:t>pyłu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75" dirty="0" err="1">
                <a:solidFill>
                  <a:srgbClr val="212752"/>
                </a:solidFill>
                <a:latin typeface="Tahoma"/>
                <a:cs typeface="Tahoma"/>
              </a:rPr>
              <a:t>zawieszonego</a:t>
            </a:r>
            <a:r>
              <a:rPr lang="pl-PL" sz="4950" b="1" spc="-6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lang="pl-PL" sz="4950" b="1" spc="-310" dirty="0">
                <a:solidFill>
                  <a:srgbClr val="212752"/>
                </a:solidFill>
                <a:latin typeface="Tahoma"/>
                <a:cs typeface="Tahoma"/>
              </a:rPr>
              <a:t>PM10 </a:t>
            </a:r>
            <a:r>
              <a:rPr lang="pl-PL" sz="4950" b="1" spc="-1435" dirty="0">
                <a:solidFill>
                  <a:srgbClr val="212752"/>
                </a:solidFill>
                <a:latin typeface="Tahoma"/>
                <a:cs typeface="Tahoma"/>
              </a:rPr>
              <a:t>  w </a:t>
            </a:r>
            <a:r>
              <a:rPr sz="4950" b="1" spc="-6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lang="pl-PL" sz="4950" b="1" spc="-6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10" dirty="0" err="1">
                <a:solidFill>
                  <a:srgbClr val="212752"/>
                </a:solidFill>
                <a:latin typeface="Tahoma"/>
                <a:cs typeface="Tahoma"/>
              </a:rPr>
              <a:t>latach</a:t>
            </a:r>
            <a:endParaRPr sz="4950" dirty="0">
              <a:latin typeface="Tahoma"/>
              <a:cs typeface="Tahoma"/>
            </a:endParaRPr>
          </a:p>
        </p:txBody>
      </p:sp>
      <p:pic>
        <p:nvPicPr>
          <p:cNvPr id="74" name="object 7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073943" y="0"/>
            <a:ext cx="30156" cy="1408542"/>
          </a:xfrm>
          <a:prstGeom prst="rect">
            <a:avLst/>
          </a:prstGeom>
        </p:spPr>
      </p:pic>
      <p:sp>
        <p:nvSpPr>
          <p:cNvPr id="75" name="object 75"/>
          <p:cNvSpPr txBox="1"/>
          <p:nvPr/>
        </p:nvSpPr>
        <p:spPr>
          <a:xfrm>
            <a:off x="16201837" y="10354902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5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81" name="object 39">
            <a:extLst>
              <a:ext uri="{FF2B5EF4-FFF2-40B4-BE49-F238E27FC236}">
                <a16:creationId xmlns:a16="http://schemas.microsoft.com/office/drawing/2014/main" id="{06326E14-8FBE-6690-3D29-49F61358DD71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27/33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82" name="Obraz 81">
            <a:extLst>
              <a:ext uri="{FF2B5EF4-FFF2-40B4-BE49-F238E27FC236}">
                <a16:creationId xmlns:a16="http://schemas.microsoft.com/office/drawing/2014/main" id="{D9744241-7969-C6C5-0DA8-5A62788F6F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graphicFrame>
        <p:nvGraphicFramePr>
          <p:cNvPr id="2" name="Wykres 1" descr="Column chart showing date and number of components completed. Sort the Date column to see dates in Ascending or Descending order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444264"/>
              </p:ext>
            </p:extLst>
          </p:nvPr>
        </p:nvGraphicFramePr>
        <p:xfrm>
          <a:off x="4032250" y="3310809"/>
          <a:ext cx="13293394" cy="6378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54190876-D32E-ACE9-CD68-337C1840D3DB}"/>
              </a:ext>
            </a:extLst>
          </p:cNvPr>
          <p:cNvSpPr txBox="1"/>
          <p:nvPr/>
        </p:nvSpPr>
        <p:spPr>
          <a:xfrm>
            <a:off x="16091659" y="7487398"/>
            <a:ext cx="3075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stężenie [µg/m</a:t>
            </a:r>
            <a:r>
              <a:rPr lang="pl-PL" baseline="30000" dirty="0"/>
              <a:t>3</a:t>
            </a:r>
            <a:r>
              <a:rPr lang="pl-PL" dirty="0"/>
              <a:t>]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DA338E3-DC7E-D168-1ECF-F22D532E4751}"/>
              </a:ext>
            </a:extLst>
          </p:cNvPr>
          <p:cNvSpPr/>
          <p:nvPr/>
        </p:nvSpPr>
        <p:spPr>
          <a:xfrm>
            <a:off x="15614650" y="7483475"/>
            <a:ext cx="495828" cy="3474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2676C920-D3DF-E87B-FFBC-B2FE38D70CB1}"/>
              </a:ext>
            </a:extLst>
          </p:cNvPr>
          <p:cNvCxnSpPr/>
          <p:nvPr/>
        </p:nvCxnSpPr>
        <p:spPr>
          <a:xfrm>
            <a:off x="4718050" y="4130675"/>
            <a:ext cx="99822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085E83B7-3990-C427-DF14-7816D1366407}"/>
              </a:ext>
            </a:extLst>
          </p:cNvPr>
          <p:cNvCxnSpPr>
            <a:cxnSpLocks/>
          </p:cNvCxnSpPr>
          <p:nvPr/>
        </p:nvCxnSpPr>
        <p:spPr>
          <a:xfrm>
            <a:off x="15610930" y="8370580"/>
            <a:ext cx="35965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1F1A68C-545D-F4FF-1669-5E93CFD4163D}"/>
              </a:ext>
            </a:extLst>
          </p:cNvPr>
          <p:cNvSpPr txBox="1"/>
          <p:nvPr/>
        </p:nvSpPr>
        <p:spPr>
          <a:xfrm>
            <a:off x="16110478" y="8103450"/>
            <a:ext cx="3401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dopuszczalne średnioroczne stężenie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object 2">
            <a:extLst>
              <a:ext uri="{FF2B5EF4-FFF2-40B4-BE49-F238E27FC236}">
                <a16:creationId xmlns:a16="http://schemas.microsoft.com/office/drawing/2014/main" id="{EC5A921C-8331-5B8B-C753-ED80893846F5}"/>
              </a:ext>
            </a:extLst>
          </p:cNvPr>
          <p:cNvGrpSpPr/>
          <p:nvPr/>
        </p:nvGrpSpPr>
        <p:grpSpPr>
          <a:xfrm>
            <a:off x="-1498" y="9551036"/>
            <a:ext cx="20106005" cy="1818639"/>
            <a:chOff x="-1498" y="9490392"/>
            <a:chExt cx="20106005" cy="1818639"/>
          </a:xfrm>
        </p:grpSpPr>
        <p:pic>
          <p:nvPicPr>
            <p:cNvPr id="68" name="object 3">
              <a:extLst>
                <a:ext uri="{FF2B5EF4-FFF2-40B4-BE49-F238E27FC236}">
                  <a16:creationId xmlns:a16="http://schemas.microsoft.com/office/drawing/2014/main" id="{10BD65E4-7D5C-3247-143A-A824ACF108C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69" name="object 4">
              <a:extLst>
                <a:ext uri="{FF2B5EF4-FFF2-40B4-BE49-F238E27FC236}">
                  <a16:creationId xmlns:a16="http://schemas.microsoft.com/office/drawing/2014/main" id="{7932241B-BC46-5559-8ABF-6B0AA09699AF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20106640" cy="1409065"/>
            <a:chOff x="0" y="0"/>
            <a:chExt cx="20106640" cy="140906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0854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476" y="4994"/>
              <a:ext cx="20104100" cy="1204595"/>
            </a:xfrm>
            <a:custGeom>
              <a:avLst/>
              <a:gdLst/>
              <a:ahLst/>
              <a:cxnLst/>
              <a:rect l="l" t="t" r="r" b="b"/>
              <a:pathLst>
                <a:path w="20104100" h="1204595">
                  <a:moveTo>
                    <a:pt x="20104099" y="0"/>
                  </a:moveTo>
                  <a:lnTo>
                    <a:pt x="0" y="0"/>
                  </a:lnTo>
                  <a:lnTo>
                    <a:pt x="0" y="744102"/>
                  </a:lnTo>
                  <a:lnTo>
                    <a:pt x="127674" y="765247"/>
                  </a:lnTo>
                  <a:lnTo>
                    <a:pt x="254385" y="785660"/>
                  </a:lnTo>
                  <a:lnTo>
                    <a:pt x="380125" y="805351"/>
                  </a:lnTo>
                  <a:lnTo>
                    <a:pt x="504886" y="824332"/>
                  </a:lnTo>
                  <a:lnTo>
                    <a:pt x="628662" y="842615"/>
                  </a:lnTo>
                  <a:lnTo>
                    <a:pt x="751446" y="860212"/>
                  </a:lnTo>
                  <a:lnTo>
                    <a:pt x="873229" y="877133"/>
                  </a:lnTo>
                  <a:lnTo>
                    <a:pt x="994005" y="893391"/>
                  </a:lnTo>
                  <a:lnTo>
                    <a:pt x="1113766" y="908996"/>
                  </a:lnTo>
                  <a:lnTo>
                    <a:pt x="1232505" y="923961"/>
                  </a:lnTo>
                  <a:lnTo>
                    <a:pt x="1350214" y="938297"/>
                  </a:lnTo>
                  <a:lnTo>
                    <a:pt x="1466887" y="952016"/>
                  </a:lnTo>
                  <a:lnTo>
                    <a:pt x="1582516" y="965128"/>
                  </a:lnTo>
                  <a:lnTo>
                    <a:pt x="1697094" y="977646"/>
                  </a:lnTo>
                  <a:lnTo>
                    <a:pt x="1810614" y="989581"/>
                  </a:lnTo>
                  <a:lnTo>
                    <a:pt x="1923067" y="1000944"/>
                  </a:lnTo>
                  <a:lnTo>
                    <a:pt x="2034448" y="1011748"/>
                  </a:lnTo>
                  <a:lnTo>
                    <a:pt x="2144747" y="1022003"/>
                  </a:lnTo>
                  <a:lnTo>
                    <a:pt x="2253960" y="1031721"/>
                  </a:lnTo>
                  <a:lnTo>
                    <a:pt x="2362077" y="1040914"/>
                  </a:lnTo>
                  <a:lnTo>
                    <a:pt x="2522183" y="1053743"/>
                  </a:lnTo>
                  <a:lnTo>
                    <a:pt x="2679785" y="1065455"/>
                  </a:lnTo>
                  <a:lnTo>
                    <a:pt x="2834857" y="1076088"/>
                  </a:lnTo>
                  <a:lnTo>
                    <a:pt x="2987375" y="1085682"/>
                  </a:lnTo>
                  <a:lnTo>
                    <a:pt x="3137314" y="1094276"/>
                  </a:lnTo>
                  <a:lnTo>
                    <a:pt x="3284650" y="1101907"/>
                  </a:lnTo>
                  <a:lnTo>
                    <a:pt x="3429357" y="1108616"/>
                  </a:lnTo>
                  <a:lnTo>
                    <a:pt x="3571412" y="1114440"/>
                  </a:lnTo>
                  <a:lnTo>
                    <a:pt x="3710789" y="1119420"/>
                  </a:lnTo>
                  <a:lnTo>
                    <a:pt x="3847465" y="1123593"/>
                  </a:lnTo>
                  <a:lnTo>
                    <a:pt x="3981413" y="1126999"/>
                  </a:lnTo>
                  <a:lnTo>
                    <a:pt x="4112610" y="1129676"/>
                  </a:lnTo>
                  <a:lnTo>
                    <a:pt x="4283218" y="1132180"/>
                  </a:lnTo>
                  <a:lnTo>
                    <a:pt x="4448831" y="1133549"/>
                  </a:lnTo>
                  <a:lnTo>
                    <a:pt x="4609393" y="1133878"/>
                  </a:lnTo>
                  <a:lnTo>
                    <a:pt x="4764845" y="1133256"/>
                  </a:lnTo>
                  <a:lnTo>
                    <a:pt x="4915128" y="1131778"/>
                  </a:lnTo>
                  <a:lnTo>
                    <a:pt x="5095624" y="1128864"/>
                  </a:lnTo>
                  <a:lnTo>
                    <a:pt x="5200876" y="1126595"/>
                  </a:lnTo>
                  <a:lnTo>
                    <a:pt x="5339025" y="1122971"/>
                  </a:lnTo>
                  <a:lnTo>
                    <a:pt x="5474384" y="1118694"/>
                  </a:lnTo>
                  <a:lnTo>
                    <a:pt x="5607021" y="1113787"/>
                  </a:lnTo>
                  <a:lnTo>
                    <a:pt x="5737008" y="1108274"/>
                  </a:lnTo>
                  <a:lnTo>
                    <a:pt x="5864415" y="1102181"/>
                  </a:lnTo>
                  <a:lnTo>
                    <a:pt x="5989312" y="1095530"/>
                  </a:lnTo>
                  <a:lnTo>
                    <a:pt x="6111769" y="1088348"/>
                  </a:lnTo>
                  <a:lnTo>
                    <a:pt x="6231856" y="1080657"/>
                  </a:lnTo>
                  <a:lnTo>
                    <a:pt x="6349644" y="1072483"/>
                  </a:lnTo>
                  <a:lnTo>
                    <a:pt x="6465203" y="1063850"/>
                  </a:lnTo>
                  <a:lnTo>
                    <a:pt x="6578602" y="1054782"/>
                  </a:lnTo>
                  <a:lnTo>
                    <a:pt x="6689913" y="1045303"/>
                  </a:lnTo>
                  <a:lnTo>
                    <a:pt x="6799205" y="1035438"/>
                  </a:lnTo>
                  <a:lnTo>
                    <a:pt x="6906548" y="1025211"/>
                  </a:lnTo>
                  <a:lnTo>
                    <a:pt x="7012014" y="1014647"/>
                  </a:lnTo>
                  <a:lnTo>
                    <a:pt x="7115671" y="1003769"/>
                  </a:lnTo>
                  <a:lnTo>
                    <a:pt x="7217590" y="992603"/>
                  </a:lnTo>
                  <a:lnTo>
                    <a:pt x="7317842" y="981173"/>
                  </a:lnTo>
                  <a:lnTo>
                    <a:pt x="7465246" y="963585"/>
                  </a:lnTo>
                  <a:lnTo>
                    <a:pt x="7609293" y="945538"/>
                  </a:lnTo>
                  <a:lnTo>
                    <a:pt x="7750219" y="927116"/>
                  </a:lnTo>
                  <a:lnTo>
                    <a:pt x="7933676" y="902112"/>
                  </a:lnTo>
                  <a:lnTo>
                    <a:pt x="8156643" y="870418"/>
                  </a:lnTo>
                  <a:lnTo>
                    <a:pt x="8917222" y="757974"/>
                  </a:lnTo>
                  <a:lnTo>
                    <a:pt x="9121507" y="728832"/>
                  </a:lnTo>
                  <a:lnTo>
                    <a:pt x="9284170" y="706666"/>
                  </a:lnTo>
                  <a:lnTo>
                    <a:pt x="9406089" y="690840"/>
                  </a:lnTo>
                  <a:lnTo>
                    <a:pt x="9528204" y="675788"/>
                  </a:lnTo>
                  <a:lnTo>
                    <a:pt x="9609840" y="666225"/>
                  </a:lnTo>
                  <a:lnTo>
                    <a:pt x="9691739" y="657067"/>
                  </a:lnTo>
                  <a:lnTo>
                    <a:pt x="9773971" y="648339"/>
                  </a:lnTo>
                  <a:lnTo>
                    <a:pt x="9856606" y="640065"/>
                  </a:lnTo>
                  <a:lnTo>
                    <a:pt x="9939715" y="632269"/>
                  </a:lnTo>
                  <a:lnTo>
                    <a:pt x="10023366" y="624976"/>
                  </a:lnTo>
                  <a:lnTo>
                    <a:pt x="10107632" y="618211"/>
                  </a:lnTo>
                  <a:lnTo>
                    <a:pt x="10192582" y="611996"/>
                  </a:lnTo>
                  <a:lnTo>
                    <a:pt x="10278285" y="606358"/>
                  </a:lnTo>
                  <a:lnTo>
                    <a:pt x="10364813" y="601319"/>
                  </a:lnTo>
                  <a:lnTo>
                    <a:pt x="10452236" y="596906"/>
                  </a:lnTo>
                  <a:lnTo>
                    <a:pt x="10540623" y="593141"/>
                  </a:lnTo>
                  <a:lnTo>
                    <a:pt x="10630045" y="590049"/>
                  </a:lnTo>
                  <a:lnTo>
                    <a:pt x="10720573" y="587655"/>
                  </a:lnTo>
                  <a:lnTo>
                    <a:pt x="10812275" y="585983"/>
                  </a:lnTo>
                  <a:lnTo>
                    <a:pt x="10905223" y="585057"/>
                  </a:lnTo>
                  <a:lnTo>
                    <a:pt x="10999487" y="584902"/>
                  </a:lnTo>
                  <a:lnTo>
                    <a:pt x="11095137" y="585541"/>
                  </a:lnTo>
                  <a:lnTo>
                    <a:pt x="11192243" y="587000"/>
                  </a:lnTo>
                  <a:lnTo>
                    <a:pt x="11290875" y="589303"/>
                  </a:lnTo>
                  <a:lnTo>
                    <a:pt x="11391103" y="592474"/>
                  </a:lnTo>
                  <a:lnTo>
                    <a:pt x="11492999" y="596538"/>
                  </a:lnTo>
                  <a:lnTo>
                    <a:pt x="11544593" y="598912"/>
                  </a:lnTo>
                  <a:lnTo>
                    <a:pt x="11596631" y="601518"/>
                  </a:lnTo>
                  <a:lnTo>
                    <a:pt x="11649120" y="604359"/>
                  </a:lnTo>
                  <a:lnTo>
                    <a:pt x="11702070" y="607439"/>
                  </a:lnTo>
                  <a:lnTo>
                    <a:pt x="11755490" y="610760"/>
                  </a:lnTo>
                  <a:lnTo>
                    <a:pt x="11809387" y="614326"/>
                  </a:lnTo>
                  <a:lnTo>
                    <a:pt x="11863771" y="618139"/>
                  </a:lnTo>
                  <a:lnTo>
                    <a:pt x="11918651" y="622202"/>
                  </a:lnTo>
                  <a:lnTo>
                    <a:pt x="11974035" y="626520"/>
                  </a:lnTo>
                  <a:lnTo>
                    <a:pt x="12029933" y="631093"/>
                  </a:lnTo>
                  <a:lnTo>
                    <a:pt x="12086352" y="635927"/>
                  </a:lnTo>
                  <a:lnTo>
                    <a:pt x="12143302" y="641023"/>
                  </a:lnTo>
                  <a:lnTo>
                    <a:pt x="12200792" y="646384"/>
                  </a:lnTo>
                  <a:lnTo>
                    <a:pt x="12258830" y="652015"/>
                  </a:lnTo>
                  <a:lnTo>
                    <a:pt x="12317425" y="657917"/>
                  </a:lnTo>
                  <a:lnTo>
                    <a:pt x="12376586" y="664094"/>
                  </a:lnTo>
                  <a:lnTo>
                    <a:pt x="12435810" y="670495"/>
                  </a:lnTo>
                  <a:lnTo>
                    <a:pt x="12494009" y="676998"/>
                  </a:lnTo>
                  <a:lnTo>
                    <a:pt x="12607452" y="690298"/>
                  </a:lnTo>
                  <a:lnTo>
                    <a:pt x="12717165" y="703965"/>
                  </a:lnTo>
                  <a:lnTo>
                    <a:pt x="12823394" y="717968"/>
                  </a:lnTo>
                  <a:lnTo>
                    <a:pt x="12926388" y="732276"/>
                  </a:lnTo>
                  <a:lnTo>
                    <a:pt x="13026393" y="746861"/>
                  </a:lnTo>
                  <a:lnTo>
                    <a:pt x="13123659" y="761690"/>
                  </a:lnTo>
                  <a:lnTo>
                    <a:pt x="13218432" y="776735"/>
                  </a:lnTo>
                  <a:lnTo>
                    <a:pt x="13310960" y="791964"/>
                  </a:lnTo>
                  <a:lnTo>
                    <a:pt x="13401492" y="807347"/>
                  </a:lnTo>
                  <a:lnTo>
                    <a:pt x="13534086" y="830644"/>
                  </a:lnTo>
                  <a:lnTo>
                    <a:pt x="13706202" y="861964"/>
                  </a:lnTo>
                  <a:lnTo>
                    <a:pt x="14125387" y="940041"/>
                  </a:lnTo>
                  <a:lnTo>
                    <a:pt x="14251471" y="962984"/>
                  </a:lnTo>
                  <a:lnTo>
                    <a:pt x="14379194" y="985522"/>
                  </a:lnTo>
                  <a:lnTo>
                    <a:pt x="14465665" y="1000273"/>
                  </a:lnTo>
                  <a:lnTo>
                    <a:pt x="14553483" y="1014769"/>
                  </a:lnTo>
                  <a:lnTo>
                    <a:pt x="14642897" y="1028978"/>
                  </a:lnTo>
                  <a:lnTo>
                    <a:pt x="14734153" y="1042872"/>
                  </a:lnTo>
                  <a:lnTo>
                    <a:pt x="14827500" y="1056419"/>
                  </a:lnTo>
                  <a:lnTo>
                    <a:pt x="14923186" y="1069590"/>
                  </a:lnTo>
                  <a:lnTo>
                    <a:pt x="15021457" y="1082353"/>
                  </a:lnTo>
                  <a:lnTo>
                    <a:pt x="15122562" y="1094679"/>
                  </a:lnTo>
                  <a:lnTo>
                    <a:pt x="15174254" y="1100669"/>
                  </a:lnTo>
                  <a:lnTo>
                    <a:pt x="15226748" y="1106538"/>
                  </a:lnTo>
                  <a:lnTo>
                    <a:pt x="15280075" y="1112282"/>
                  </a:lnTo>
                  <a:lnTo>
                    <a:pt x="15334264" y="1117898"/>
                  </a:lnTo>
                  <a:lnTo>
                    <a:pt x="15389348" y="1123382"/>
                  </a:lnTo>
                  <a:lnTo>
                    <a:pt x="15445357" y="1128730"/>
                  </a:lnTo>
                  <a:lnTo>
                    <a:pt x="15502322" y="1133938"/>
                  </a:lnTo>
                  <a:lnTo>
                    <a:pt x="15560274" y="1139003"/>
                  </a:lnTo>
                  <a:lnTo>
                    <a:pt x="15619244" y="1143921"/>
                  </a:lnTo>
                  <a:lnTo>
                    <a:pt x="15679264" y="1148687"/>
                  </a:lnTo>
                  <a:lnTo>
                    <a:pt x="15740363" y="1153299"/>
                  </a:lnTo>
                  <a:lnTo>
                    <a:pt x="15802573" y="1157752"/>
                  </a:lnTo>
                  <a:lnTo>
                    <a:pt x="15865926" y="1162042"/>
                  </a:lnTo>
                  <a:lnTo>
                    <a:pt x="15930451" y="1166167"/>
                  </a:lnTo>
                  <a:lnTo>
                    <a:pt x="15996180" y="1170121"/>
                  </a:lnTo>
                  <a:lnTo>
                    <a:pt x="16063144" y="1173902"/>
                  </a:lnTo>
                  <a:lnTo>
                    <a:pt x="16131374" y="1177505"/>
                  </a:lnTo>
                  <a:lnTo>
                    <a:pt x="16200901" y="1180926"/>
                  </a:lnTo>
                  <a:lnTo>
                    <a:pt x="16271755" y="1184162"/>
                  </a:lnTo>
                  <a:lnTo>
                    <a:pt x="16399059" y="1189363"/>
                  </a:lnTo>
                  <a:lnTo>
                    <a:pt x="16525168" y="1193740"/>
                  </a:lnTo>
                  <a:lnTo>
                    <a:pt x="16650065" y="1197317"/>
                  </a:lnTo>
                  <a:lnTo>
                    <a:pt x="16773728" y="1200117"/>
                  </a:lnTo>
                  <a:lnTo>
                    <a:pt x="16896139" y="1202165"/>
                  </a:lnTo>
                  <a:lnTo>
                    <a:pt x="17017278" y="1203482"/>
                  </a:lnTo>
                  <a:lnTo>
                    <a:pt x="17137125" y="1204094"/>
                  </a:lnTo>
                  <a:lnTo>
                    <a:pt x="17255660" y="1204022"/>
                  </a:lnTo>
                  <a:lnTo>
                    <a:pt x="17372863" y="1203291"/>
                  </a:lnTo>
                  <a:lnTo>
                    <a:pt x="17488716" y="1201923"/>
                  </a:lnTo>
                  <a:lnTo>
                    <a:pt x="17603198" y="1199942"/>
                  </a:lnTo>
                  <a:lnTo>
                    <a:pt x="17716290" y="1197372"/>
                  </a:lnTo>
                  <a:lnTo>
                    <a:pt x="17827971" y="1194236"/>
                  </a:lnTo>
                  <a:lnTo>
                    <a:pt x="17938222" y="1190556"/>
                  </a:lnTo>
                  <a:lnTo>
                    <a:pt x="18047024" y="1186357"/>
                  </a:lnTo>
                  <a:lnTo>
                    <a:pt x="18154357" y="1181663"/>
                  </a:lnTo>
                  <a:lnTo>
                    <a:pt x="18260201" y="1176495"/>
                  </a:lnTo>
                  <a:lnTo>
                    <a:pt x="18364536" y="1170878"/>
                  </a:lnTo>
                  <a:lnTo>
                    <a:pt x="18467343" y="1164834"/>
                  </a:lnTo>
                  <a:lnTo>
                    <a:pt x="18568602" y="1158389"/>
                  </a:lnTo>
                  <a:lnTo>
                    <a:pt x="18668293" y="1151563"/>
                  </a:lnTo>
                  <a:lnTo>
                    <a:pt x="18766397" y="1144382"/>
                  </a:lnTo>
                  <a:lnTo>
                    <a:pt x="18862893" y="1136868"/>
                  </a:lnTo>
                  <a:lnTo>
                    <a:pt x="18957763" y="1129045"/>
                  </a:lnTo>
                  <a:lnTo>
                    <a:pt x="19096975" y="1116782"/>
                  </a:lnTo>
                  <a:lnTo>
                    <a:pt x="19232415" y="1103955"/>
                  </a:lnTo>
                  <a:lnTo>
                    <a:pt x="19364018" y="1090642"/>
                  </a:lnTo>
                  <a:lnTo>
                    <a:pt x="19491717" y="1076922"/>
                  </a:lnTo>
                  <a:lnTo>
                    <a:pt x="19615446" y="1062874"/>
                  </a:lnTo>
                  <a:lnTo>
                    <a:pt x="19735137" y="1048578"/>
                  </a:lnTo>
                  <a:lnTo>
                    <a:pt x="19888331" y="1029264"/>
                  </a:lnTo>
                  <a:lnTo>
                    <a:pt x="20034073" y="1009836"/>
                  </a:lnTo>
                  <a:lnTo>
                    <a:pt x="20104099" y="1000137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6110475" y="328206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845494" y="320353"/>
            <a:ext cx="696595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206625" algn="l"/>
              </a:tabLst>
            </a:pPr>
            <a:r>
              <a:rPr sz="2050" spc="-10" dirty="0"/>
              <a:t>V</a:t>
            </a:r>
            <a:r>
              <a:rPr sz="2050" spc="-5" dirty="0"/>
              <a:t>.</a:t>
            </a:r>
            <a:r>
              <a:rPr sz="2050" spc="-25" dirty="0"/>
              <a:t> </a:t>
            </a:r>
            <a:r>
              <a:rPr sz="2050" spc="-35" dirty="0"/>
              <a:t>INFORMACJA</a:t>
            </a:r>
            <a:r>
              <a:rPr sz="2050" dirty="0"/>
              <a:t>	</a:t>
            </a:r>
            <a:r>
              <a:rPr sz="2050" spc="150" dirty="0"/>
              <a:t>O</a:t>
            </a:r>
            <a:r>
              <a:rPr sz="2050" spc="-25" dirty="0"/>
              <a:t> </a:t>
            </a:r>
            <a:r>
              <a:rPr sz="2050" spc="-150" dirty="0"/>
              <a:t>REALIZACJ</a:t>
            </a:r>
            <a:r>
              <a:rPr sz="2050" spc="-114" dirty="0"/>
              <a:t>I</a:t>
            </a:r>
            <a:r>
              <a:rPr sz="2050" spc="-25" dirty="0"/>
              <a:t> </a:t>
            </a:r>
            <a:r>
              <a:rPr sz="2050" spc="-40" dirty="0"/>
              <a:t>PRO</a:t>
            </a:r>
            <a:r>
              <a:rPr sz="2050" spc="-45" dirty="0"/>
              <a:t>G</a:t>
            </a:r>
            <a:r>
              <a:rPr sz="2050" spc="-55" dirty="0"/>
              <a:t>RAMÓ</a:t>
            </a:r>
            <a:r>
              <a:rPr sz="2050" spc="-65" dirty="0"/>
              <a:t>W</a:t>
            </a:r>
            <a:r>
              <a:rPr sz="2050" spc="-25" dirty="0"/>
              <a:t> </a:t>
            </a:r>
            <a:r>
              <a:rPr sz="2050" spc="-415" dirty="0"/>
              <a:t>I</a:t>
            </a:r>
            <a:r>
              <a:rPr sz="2050" spc="-25" dirty="0"/>
              <a:t> </a:t>
            </a:r>
            <a:r>
              <a:rPr sz="2050" spc="-200" dirty="0"/>
              <a:t>POLITYK</a:t>
            </a:r>
            <a:endParaRPr sz="2050"/>
          </a:p>
        </p:txBody>
      </p:sp>
      <p:sp>
        <p:nvSpPr>
          <p:cNvPr id="61" name="object 61"/>
          <p:cNvSpPr txBox="1"/>
          <p:nvPr/>
        </p:nvSpPr>
        <p:spPr>
          <a:xfrm>
            <a:off x="932152" y="1911321"/>
            <a:ext cx="18721097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spc="-110" dirty="0">
                <a:solidFill>
                  <a:srgbClr val="212752"/>
                </a:solidFill>
                <a:latin typeface="Tahoma"/>
                <a:cs typeface="Tahoma"/>
              </a:rPr>
              <a:t>Średnioroczne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130" dirty="0">
                <a:solidFill>
                  <a:srgbClr val="212752"/>
                </a:solidFill>
                <a:latin typeface="Tahoma"/>
                <a:cs typeface="Tahoma"/>
              </a:rPr>
              <a:t>stężenia</a:t>
            </a:r>
            <a:r>
              <a:rPr sz="4950" b="1" spc="-5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35" dirty="0">
                <a:solidFill>
                  <a:srgbClr val="212752"/>
                </a:solidFill>
                <a:latin typeface="Tahoma"/>
                <a:cs typeface="Tahoma"/>
              </a:rPr>
              <a:t>pyłu</a:t>
            </a:r>
            <a:r>
              <a:rPr sz="4950" b="1" spc="-6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75" dirty="0">
                <a:solidFill>
                  <a:srgbClr val="212752"/>
                </a:solidFill>
                <a:latin typeface="Tahoma"/>
                <a:cs typeface="Tahoma"/>
              </a:rPr>
              <a:t>zawieszonego</a:t>
            </a:r>
            <a:r>
              <a:rPr sz="4950" b="1" spc="-5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285" dirty="0">
                <a:solidFill>
                  <a:srgbClr val="212752"/>
                </a:solidFill>
                <a:latin typeface="Tahoma"/>
                <a:cs typeface="Tahoma"/>
              </a:rPr>
              <a:t>PM2,5 </a:t>
            </a:r>
            <a:r>
              <a:rPr sz="4950" b="1" spc="-450" dirty="0">
                <a:solidFill>
                  <a:srgbClr val="212752"/>
                </a:solidFill>
                <a:latin typeface="Tahoma"/>
                <a:cs typeface="Tahoma"/>
              </a:rPr>
              <a:t>w</a:t>
            </a:r>
            <a:r>
              <a:rPr sz="4950" b="1" spc="-6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10" dirty="0" err="1">
                <a:solidFill>
                  <a:srgbClr val="212752"/>
                </a:solidFill>
                <a:latin typeface="Tahoma"/>
                <a:cs typeface="Tahoma"/>
              </a:rPr>
              <a:t>latach</a:t>
            </a:r>
            <a:endParaRPr sz="4950" dirty="0">
              <a:latin typeface="Tahoma"/>
              <a:cs typeface="Tahoma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6201837" y="10354902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4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71" name="object 39">
            <a:extLst>
              <a:ext uri="{FF2B5EF4-FFF2-40B4-BE49-F238E27FC236}">
                <a16:creationId xmlns:a16="http://schemas.microsoft.com/office/drawing/2014/main" id="{BD0EF78E-490C-0935-96CF-B14472FCEBA7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28/33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72" name="Obraz 71">
            <a:extLst>
              <a:ext uri="{FF2B5EF4-FFF2-40B4-BE49-F238E27FC236}">
                <a16:creationId xmlns:a16="http://schemas.microsoft.com/office/drawing/2014/main" id="{BE087CF0-6850-A320-632D-1C07CF3D93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F30A81E7-3F40-E585-3237-E1D680519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5650" y="4283075"/>
            <a:ext cx="201041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2" name="Wykres 1" descr="Column chart showing date and number of components completed. Sort the Date column to see dates in Ascending or Descending order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440173"/>
              </p:ext>
            </p:extLst>
          </p:nvPr>
        </p:nvGraphicFramePr>
        <p:xfrm>
          <a:off x="4360219" y="3282307"/>
          <a:ext cx="11572875" cy="6418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C52F8B84-8E33-695B-65F3-6713E20BEF64}"/>
              </a:ext>
            </a:extLst>
          </p:cNvPr>
          <p:cNvSpPr txBox="1"/>
          <p:nvPr/>
        </p:nvSpPr>
        <p:spPr>
          <a:xfrm>
            <a:off x="16470129" y="7864475"/>
            <a:ext cx="3075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stężenie [µg/m</a:t>
            </a:r>
            <a:r>
              <a:rPr lang="pl-PL" baseline="30000" dirty="0"/>
              <a:t>3</a:t>
            </a:r>
            <a:r>
              <a:rPr lang="pl-PL" dirty="0"/>
              <a:t>]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3840FA1D-D074-0E9D-E6D6-DEFABACDDE02}"/>
              </a:ext>
            </a:extLst>
          </p:cNvPr>
          <p:cNvSpPr/>
          <p:nvPr/>
        </p:nvSpPr>
        <p:spPr>
          <a:xfrm>
            <a:off x="15993120" y="7860552"/>
            <a:ext cx="495828" cy="3474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6910A71E-407B-7CC3-35D4-224C8E24E0E5}"/>
              </a:ext>
            </a:extLst>
          </p:cNvPr>
          <p:cNvCxnSpPr>
            <a:cxnSpLocks/>
          </p:cNvCxnSpPr>
          <p:nvPr/>
        </p:nvCxnSpPr>
        <p:spPr>
          <a:xfrm>
            <a:off x="4794250" y="5121275"/>
            <a:ext cx="56388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25150DB9-90CD-ECA7-7EC4-B40374F0C488}"/>
              </a:ext>
            </a:extLst>
          </p:cNvPr>
          <p:cNvCxnSpPr/>
          <p:nvPr/>
        </p:nvCxnSpPr>
        <p:spPr>
          <a:xfrm>
            <a:off x="10433050" y="5121275"/>
            <a:ext cx="762000" cy="8382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42E73944-BE16-1345-329F-26E9E6BE9419}"/>
              </a:ext>
            </a:extLst>
          </p:cNvPr>
          <p:cNvCxnSpPr/>
          <p:nvPr/>
        </p:nvCxnSpPr>
        <p:spPr>
          <a:xfrm>
            <a:off x="11195050" y="5959475"/>
            <a:ext cx="38862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E2A8E0CF-2D9C-93DB-1872-7C895297BF27}"/>
              </a:ext>
            </a:extLst>
          </p:cNvPr>
          <p:cNvCxnSpPr>
            <a:cxnSpLocks/>
          </p:cNvCxnSpPr>
          <p:nvPr/>
        </p:nvCxnSpPr>
        <p:spPr>
          <a:xfrm>
            <a:off x="16110475" y="8702675"/>
            <a:ext cx="35965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29F40C5-7013-034F-9C85-9DE5D939F733}"/>
              </a:ext>
            </a:extLst>
          </p:cNvPr>
          <p:cNvSpPr txBox="1"/>
          <p:nvPr/>
        </p:nvSpPr>
        <p:spPr>
          <a:xfrm>
            <a:off x="16480154" y="8365609"/>
            <a:ext cx="3401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dopuszczalne średnioroczne stężenie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object 2">
            <a:extLst>
              <a:ext uri="{FF2B5EF4-FFF2-40B4-BE49-F238E27FC236}">
                <a16:creationId xmlns:a16="http://schemas.microsoft.com/office/drawing/2014/main" id="{7DB6A1E1-106D-15F2-B41D-CAF57E6521AA}"/>
              </a:ext>
            </a:extLst>
          </p:cNvPr>
          <p:cNvGrpSpPr/>
          <p:nvPr/>
        </p:nvGrpSpPr>
        <p:grpSpPr>
          <a:xfrm>
            <a:off x="-1498" y="9551036"/>
            <a:ext cx="20106005" cy="1818639"/>
            <a:chOff x="-1498" y="9490392"/>
            <a:chExt cx="20106005" cy="1818639"/>
          </a:xfrm>
        </p:grpSpPr>
        <p:pic>
          <p:nvPicPr>
            <p:cNvPr id="64" name="object 3">
              <a:extLst>
                <a:ext uri="{FF2B5EF4-FFF2-40B4-BE49-F238E27FC236}">
                  <a16:creationId xmlns:a16="http://schemas.microsoft.com/office/drawing/2014/main" id="{BC08B786-1B63-EC86-9DB3-22341E6E6C8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65" name="object 4">
              <a:extLst>
                <a:ext uri="{FF2B5EF4-FFF2-40B4-BE49-F238E27FC236}">
                  <a16:creationId xmlns:a16="http://schemas.microsoft.com/office/drawing/2014/main" id="{1513FA84-347B-4620-575C-3812833A6400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5">
            <a:extLst>
              <a:ext uri="{FF2B5EF4-FFF2-40B4-BE49-F238E27FC236}">
                <a16:creationId xmlns:a16="http://schemas.microsoft.com/office/drawing/2014/main" id="{9C58AD10-8463-CEB2-24BF-6D3EECD085A7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61" name="object 6">
              <a:extLst>
                <a:ext uri="{FF2B5EF4-FFF2-40B4-BE49-F238E27FC236}">
                  <a16:creationId xmlns:a16="http://schemas.microsoft.com/office/drawing/2014/main" id="{BE85BB03-C9E5-D1D6-4F08-8D415937B3A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62" name="object 7">
              <a:extLst>
                <a:ext uri="{FF2B5EF4-FFF2-40B4-BE49-F238E27FC236}">
                  <a16:creationId xmlns:a16="http://schemas.microsoft.com/office/drawing/2014/main" id="{4147515C-786A-375A-D1EE-ACBB0AEBE41D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6103505" y="323698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838525" y="315845"/>
            <a:ext cx="696595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206625" algn="l"/>
              </a:tabLst>
            </a:pPr>
            <a:r>
              <a:rPr sz="2050" spc="-10" dirty="0"/>
              <a:t>V</a:t>
            </a:r>
            <a:r>
              <a:rPr sz="2050" spc="-5" dirty="0"/>
              <a:t>.</a:t>
            </a:r>
            <a:r>
              <a:rPr sz="2050" spc="-25" dirty="0"/>
              <a:t> </a:t>
            </a:r>
            <a:r>
              <a:rPr sz="2050" spc="-35" dirty="0"/>
              <a:t>INFORMACJA</a:t>
            </a:r>
            <a:r>
              <a:rPr sz="2050" dirty="0"/>
              <a:t>	</a:t>
            </a:r>
            <a:r>
              <a:rPr sz="2050" spc="150" dirty="0"/>
              <a:t>O</a:t>
            </a:r>
            <a:r>
              <a:rPr sz="2050" spc="-25" dirty="0"/>
              <a:t> </a:t>
            </a:r>
            <a:r>
              <a:rPr sz="2050" spc="-150" dirty="0"/>
              <a:t>REALIZACJ</a:t>
            </a:r>
            <a:r>
              <a:rPr sz="2050" spc="-114" dirty="0"/>
              <a:t>I</a:t>
            </a:r>
            <a:r>
              <a:rPr sz="2050" spc="-25" dirty="0"/>
              <a:t> </a:t>
            </a:r>
            <a:r>
              <a:rPr sz="2050" spc="-40" dirty="0"/>
              <a:t>PRO</a:t>
            </a:r>
            <a:r>
              <a:rPr sz="2050" spc="-45" dirty="0"/>
              <a:t>G</a:t>
            </a:r>
            <a:r>
              <a:rPr sz="2050" spc="-55" dirty="0"/>
              <a:t>RAMÓ</a:t>
            </a:r>
            <a:r>
              <a:rPr sz="2050" spc="-65" dirty="0"/>
              <a:t>W</a:t>
            </a:r>
            <a:r>
              <a:rPr sz="2050" spc="-25" dirty="0"/>
              <a:t> </a:t>
            </a:r>
            <a:r>
              <a:rPr sz="2050" spc="-415" dirty="0"/>
              <a:t>I</a:t>
            </a:r>
            <a:r>
              <a:rPr sz="2050" spc="-25" dirty="0"/>
              <a:t> </a:t>
            </a:r>
            <a:r>
              <a:rPr sz="2050" spc="-200" dirty="0"/>
              <a:t>POLITYK</a:t>
            </a:r>
            <a:endParaRPr sz="2050"/>
          </a:p>
        </p:txBody>
      </p:sp>
      <p:sp>
        <p:nvSpPr>
          <p:cNvPr id="51" name="object 51"/>
          <p:cNvSpPr txBox="1"/>
          <p:nvPr/>
        </p:nvSpPr>
        <p:spPr>
          <a:xfrm>
            <a:off x="851889" y="1917271"/>
            <a:ext cx="16420465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spc="-110" dirty="0">
                <a:solidFill>
                  <a:srgbClr val="212752"/>
                </a:solidFill>
                <a:latin typeface="Tahoma"/>
                <a:cs typeface="Tahoma"/>
              </a:rPr>
              <a:t>Średnioroczne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130" dirty="0" err="1">
                <a:solidFill>
                  <a:srgbClr val="212752"/>
                </a:solidFill>
                <a:latin typeface="Tahoma"/>
                <a:cs typeface="Tahoma"/>
              </a:rPr>
              <a:t>stężenia</a:t>
            </a:r>
            <a:r>
              <a:rPr sz="4950" b="1" spc="-5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55" dirty="0" err="1">
                <a:solidFill>
                  <a:srgbClr val="212752"/>
                </a:solidFill>
                <a:latin typeface="Tahoma"/>
                <a:cs typeface="Tahoma"/>
              </a:rPr>
              <a:t>benzenu</a:t>
            </a:r>
            <a:r>
              <a:rPr lang="pl-PL" sz="4950" b="1" spc="-6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lang="pl-PL" sz="4950" b="1" spc="-143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lang="pl-PL" sz="4950" b="1" spc="-450" dirty="0">
                <a:solidFill>
                  <a:srgbClr val="212752"/>
                </a:solidFill>
                <a:latin typeface="Tahoma"/>
                <a:cs typeface="Tahoma"/>
              </a:rPr>
              <a:t>w</a:t>
            </a:r>
            <a:r>
              <a:rPr lang="pl-PL"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lang="pl-PL" sz="4950" b="1" spc="10" dirty="0">
                <a:solidFill>
                  <a:srgbClr val="212752"/>
                </a:solidFill>
                <a:latin typeface="Tahoma"/>
                <a:cs typeface="Tahoma"/>
              </a:rPr>
              <a:t>latach</a:t>
            </a:r>
            <a:r>
              <a:rPr lang="pl-PL"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endParaRPr sz="4950" dirty="0">
              <a:latin typeface="Tahoma"/>
              <a:cs typeface="Tahoma"/>
            </a:endParaRPr>
          </a:p>
        </p:txBody>
      </p:sp>
      <p:pic>
        <p:nvPicPr>
          <p:cNvPr id="57" name="object 5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080645" y="0"/>
            <a:ext cx="23454" cy="1452939"/>
          </a:xfrm>
          <a:prstGeom prst="rect">
            <a:avLst/>
          </a:prstGeom>
        </p:spPr>
      </p:pic>
      <p:sp>
        <p:nvSpPr>
          <p:cNvPr id="58" name="object 58"/>
          <p:cNvSpPr txBox="1"/>
          <p:nvPr/>
        </p:nvSpPr>
        <p:spPr>
          <a:xfrm>
            <a:off x="16201837" y="10354902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5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67" name="object 39">
            <a:extLst>
              <a:ext uri="{FF2B5EF4-FFF2-40B4-BE49-F238E27FC236}">
                <a16:creationId xmlns:a16="http://schemas.microsoft.com/office/drawing/2014/main" id="{465CC7B6-D1D9-6164-F3BA-C61B509CE8B6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29/33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68" name="Obraz 67">
            <a:extLst>
              <a:ext uri="{FF2B5EF4-FFF2-40B4-BE49-F238E27FC236}">
                <a16:creationId xmlns:a16="http://schemas.microsoft.com/office/drawing/2014/main" id="{7A2FE2BA-24D6-4E5D-6ADC-0F0BE6C5C3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graphicFrame>
        <p:nvGraphicFramePr>
          <p:cNvPr id="2" name="Wykres 1" descr="Column chart showing date and number of components completed. Sort the Date column to see dates in Ascending or Descending order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181690"/>
              </p:ext>
            </p:extLst>
          </p:nvPr>
        </p:nvGraphicFramePr>
        <p:xfrm>
          <a:off x="4353250" y="2884840"/>
          <a:ext cx="10582275" cy="6605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25170852-500F-3C91-EBE1-6D492ADE194D}"/>
              </a:ext>
            </a:extLst>
          </p:cNvPr>
          <p:cNvSpPr txBox="1"/>
          <p:nvPr/>
        </p:nvSpPr>
        <p:spPr>
          <a:xfrm>
            <a:off x="15734661" y="7462614"/>
            <a:ext cx="3075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stężenie [µg/m</a:t>
            </a:r>
            <a:r>
              <a:rPr lang="pl-PL" baseline="30000" dirty="0"/>
              <a:t>3</a:t>
            </a:r>
            <a:r>
              <a:rPr lang="pl-PL" dirty="0"/>
              <a:t>]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14C2AE56-D1AC-A9E8-286A-27D132053F5A}"/>
              </a:ext>
            </a:extLst>
          </p:cNvPr>
          <p:cNvSpPr/>
          <p:nvPr/>
        </p:nvSpPr>
        <p:spPr>
          <a:xfrm>
            <a:off x="15257652" y="7458691"/>
            <a:ext cx="495828" cy="3474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2B541E3E-18E0-5E4D-617F-DE45AD3350C7}"/>
              </a:ext>
            </a:extLst>
          </p:cNvPr>
          <p:cNvCxnSpPr/>
          <p:nvPr/>
        </p:nvCxnSpPr>
        <p:spPr>
          <a:xfrm>
            <a:off x="5022850" y="4054475"/>
            <a:ext cx="94488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C694D0D6-5967-2816-E9D8-FA94796E5F5E}"/>
              </a:ext>
            </a:extLst>
          </p:cNvPr>
          <p:cNvCxnSpPr>
            <a:cxnSpLocks/>
          </p:cNvCxnSpPr>
          <p:nvPr/>
        </p:nvCxnSpPr>
        <p:spPr>
          <a:xfrm>
            <a:off x="15257652" y="8321675"/>
            <a:ext cx="35965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4E62382-E768-972B-F6DA-22973DAE2FAB}"/>
              </a:ext>
            </a:extLst>
          </p:cNvPr>
          <p:cNvSpPr txBox="1"/>
          <p:nvPr/>
        </p:nvSpPr>
        <p:spPr>
          <a:xfrm>
            <a:off x="15757200" y="8054545"/>
            <a:ext cx="3401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dopuszczalne średnioroczne stężenie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object 2">
            <a:extLst>
              <a:ext uri="{FF2B5EF4-FFF2-40B4-BE49-F238E27FC236}">
                <a16:creationId xmlns:a16="http://schemas.microsoft.com/office/drawing/2014/main" id="{A9D67207-90DF-D5EF-0F72-E4FEB3C6D570}"/>
              </a:ext>
            </a:extLst>
          </p:cNvPr>
          <p:cNvGrpSpPr/>
          <p:nvPr/>
        </p:nvGrpSpPr>
        <p:grpSpPr>
          <a:xfrm>
            <a:off x="-1498" y="9551036"/>
            <a:ext cx="20106005" cy="1818639"/>
            <a:chOff x="-1498" y="9490392"/>
            <a:chExt cx="20106005" cy="1818639"/>
          </a:xfrm>
        </p:grpSpPr>
        <p:pic>
          <p:nvPicPr>
            <p:cNvPr id="82" name="object 3">
              <a:extLst>
                <a:ext uri="{FF2B5EF4-FFF2-40B4-BE49-F238E27FC236}">
                  <a16:creationId xmlns:a16="http://schemas.microsoft.com/office/drawing/2014/main" id="{1D71E5CB-3909-3AAF-5EB3-046E5FEE9C3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83" name="object 4">
              <a:extLst>
                <a:ext uri="{FF2B5EF4-FFF2-40B4-BE49-F238E27FC236}">
                  <a16:creationId xmlns:a16="http://schemas.microsoft.com/office/drawing/2014/main" id="{FA2BF104-E6F3-60AA-5B11-6A424F16B022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8" name="object 5">
            <a:extLst>
              <a:ext uri="{FF2B5EF4-FFF2-40B4-BE49-F238E27FC236}">
                <a16:creationId xmlns:a16="http://schemas.microsoft.com/office/drawing/2014/main" id="{DFE71A10-B6AA-05C4-C181-8BE4A97825E4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79" name="object 6">
              <a:extLst>
                <a:ext uri="{FF2B5EF4-FFF2-40B4-BE49-F238E27FC236}">
                  <a16:creationId xmlns:a16="http://schemas.microsoft.com/office/drawing/2014/main" id="{DC81D9F0-596A-38D0-1E98-704180AA38D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80" name="object 7">
              <a:extLst>
                <a:ext uri="{FF2B5EF4-FFF2-40B4-BE49-F238E27FC236}">
                  <a16:creationId xmlns:a16="http://schemas.microsoft.com/office/drawing/2014/main" id="{2F90710C-3DA7-4653-10B8-D9BC719DDECE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4895" y="1690137"/>
            <a:ext cx="999172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50" dirty="0"/>
              <a:t>Gospodarka</a:t>
            </a:r>
            <a:r>
              <a:rPr spc="-65" dirty="0"/>
              <a:t> </a:t>
            </a:r>
            <a:r>
              <a:rPr spc="-310" dirty="0"/>
              <a:t>i</a:t>
            </a:r>
            <a:r>
              <a:rPr spc="-65" dirty="0"/>
              <a:t> </a:t>
            </a:r>
            <a:r>
              <a:rPr spc="-215" dirty="0"/>
              <a:t>stan</a:t>
            </a:r>
            <a:r>
              <a:rPr spc="-65" dirty="0"/>
              <a:t> </a:t>
            </a:r>
            <a:r>
              <a:rPr spc="30" dirty="0"/>
              <a:t>bezrobocia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863475" y="4018028"/>
            <a:ext cx="7647940" cy="4375068"/>
            <a:chOff x="1863475" y="4018028"/>
            <a:chExt cx="7647940" cy="4375068"/>
          </a:xfrm>
        </p:grpSpPr>
        <p:sp>
          <p:nvSpPr>
            <p:cNvPr id="4" name="object 4"/>
            <p:cNvSpPr/>
            <p:nvPr/>
          </p:nvSpPr>
          <p:spPr>
            <a:xfrm>
              <a:off x="1863475" y="4018028"/>
              <a:ext cx="7647940" cy="3822700"/>
            </a:xfrm>
            <a:custGeom>
              <a:avLst/>
              <a:gdLst/>
              <a:ahLst/>
              <a:cxnLst/>
              <a:rect l="l" t="t" r="r" b="b"/>
              <a:pathLst>
                <a:path w="7647940" h="3822700">
                  <a:moveTo>
                    <a:pt x="0" y="0"/>
                  </a:moveTo>
                  <a:lnTo>
                    <a:pt x="7647337" y="0"/>
                  </a:lnTo>
                </a:path>
                <a:path w="7647940" h="3822700">
                  <a:moveTo>
                    <a:pt x="0" y="545554"/>
                  </a:moveTo>
                  <a:lnTo>
                    <a:pt x="7647337" y="545554"/>
                  </a:lnTo>
                </a:path>
                <a:path w="7647940" h="3822700">
                  <a:moveTo>
                    <a:pt x="0" y="1091108"/>
                  </a:moveTo>
                  <a:lnTo>
                    <a:pt x="7647337" y="1091108"/>
                  </a:lnTo>
                </a:path>
                <a:path w="7647940" h="3822700">
                  <a:moveTo>
                    <a:pt x="0" y="1636662"/>
                  </a:moveTo>
                  <a:lnTo>
                    <a:pt x="7647337" y="1636662"/>
                  </a:lnTo>
                </a:path>
                <a:path w="7647940" h="3822700">
                  <a:moveTo>
                    <a:pt x="0" y="2182216"/>
                  </a:moveTo>
                  <a:lnTo>
                    <a:pt x="7647337" y="2182216"/>
                  </a:lnTo>
                </a:path>
                <a:path w="7647940" h="3822700">
                  <a:moveTo>
                    <a:pt x="0" y="2727770"/>
                  </a:moveTo>
                  <a:lnTo>
                    <a:pt x="7647337" y="2727770"/>
                  </a:lnTo>
                </a:path>
                <a:path w="7647940" h="3822700">
                  <a:moveTo>
                    <a:pt x="0" y="3273324"/>
                  </a:moveTo>
                  <a:lnTo>
                    <a:pt x="7647337" y="3273324"/>
                  </a:lnTo>
                </a:path>
                <a:path w="7647940" h="3822700">
                  <a:moveTo>
                    <a:pt x="0" y="3822072"/>
                  </a:moveTo>
                  <a:lnTo>
                    <a:pt x="7647337" y="3822072"/>
                  </a:lnTo>
                </a:path>
              </a:pathLst>
            </a:custGeom>
            <a:ln w="7853">
              <a:solidFill>
                <a:srgbClr val="ADAD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176718" y="4435478"/>
              <a:ext cx="1539240" cy="3957618"/>
            </a:xfrm>
            <a:custGeom>
              <a:avLst/>
              <a:gdLst/>
              <a:ahLst/>
              <a:cxnLst/>
              <a:rect l="l" t="t" r="r" b="b"/>
              <a:pathLst>
                <a:path w="1539240" h="3790950">
                  <a:moveTo>
                    <a:pt x="1539220" y="0"/>
                  </a:moveTo>
                  <a:lnTo>
                    <a:pt x="0" y="0"/>
                  </a:lnTo>
                  <a:lnTo>
                    <a:pt x="0" y="3790460"/>
                  </a:lnTo>
                  <a:lnTo>
                    <a:pt x="1539220" y="3790460"/>
                  </a:lnTo>
                  <a:lnTo>
                    <a:pt x="1539220" y="0"/>
                  </a:lnTo>
                  <a:close/>
                </a:path>
              </a:pathLst>
            </a:custGeom>
            <a:solidFill>
              <a:srgbClr val="21275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2943736" y="4511117"/>
              <a:ext cx="1550035" cy="3881979"/>
            </a:xfrm>
            <a:custGeom>
              <a:avLst/>
              <a:gdLst/>
              <a:ahLst/>
              <a:cxnLst/>
              <a:rect l="l" t="t" r="r" b="b"/>
              <a:pathLst>
                <a:path w="1550035" h="3749040">
                  <a:moveTo>
                    <a:pt x="1549691" y="0"/>
                  </a:moveTo>
                  <a:lnTo>
                    <a:pt x="0" y="0"/>
                  </a:lnTo>
                  <a:lnTo>
                    <a:pt x="0" y="3748576"/>
                  </a:lnTo>
                  <a:lnTo>
                    <a:pt x="1549691" y="3748576"/>
                  </a:lnTo>
                  <a:lnTo>
                    <a:pt x="1549691" y="0"/>
                  </a:lnTo>
                  <a:close/>
                </a:path>
              </a:pathLst>
            </a:custGeom>
            <a:solidFill>
              <a:srgbClr val="B0B0B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863475" y="8385654"/>
              <a:ext cx="7647940" cy="0"/>
            </a:xfrm>
            <a:custGeom>
              <a:avLst/>
              <a:gdLst/>
              <a:ahLst/>
              <a:cxnLst/>
              <a:rect l="l" t="t" r="r" b="b"/>
              <a:pathLst>
                <a:path w="7647940">
                  <a:moveTo>
                    <a:pt x="0" y="0"/>
                  </a:moveTo>
                  <a:lnTo>
                    <a:pt x="7647337" y="0"/>
                  </a:lnTo>
                </a:path>
              </a:pathLst>
            </a:custGeom>
            <a:ln w="10470">
              <a:solidFill>
                <a:srgbClr val="ADAD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963473" y="7929690"/>
            <a:ext cx="1539800" cy="426848"/>
          </a:xfrm>
          <a:prstGeom prst="rect">
            <a:avLst/>
          </a:prstGeom>
          <a:solidFill>
            <a:srgbClr val="B0B0B0"/>
          </a:solidFill>
        </p:spPr>
        <p:txBody>
          <a:bodyPr vert="horz" wrap="square" lIns="0" tIns="0" rIns="0" bIns="0" rtlCol="0">
            <a:spAutoFit/>
          </a:bodyPr>
          <a:lstStyle/>
          <a:p>
            <a:pPr marL="245110">
              <a:lnSpc>
                <a:spcPts val="3270"/>
              </a:lnSpc>
            </a:pPr>
            <a:r>
              <a:rPr lang="pl-PL" sz="3750" b="1" spc="5" dirty="0">
                <a:solidFill>
                  <a:srgbClr val="404040"/>
                </a:solidFill>
                <a:latin typeface="Arial"/>
                <a:cs typeface="Arial"/>
              </a:rPr>
              <a:t>7040</a:t>
            </a:r>
            <a:endParaRPr sz="375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76718" y="7917590"/>
            <a:ext cx="1539240" cy="426848"/>
          </a:xfrm>
          <a:prstGeom prst="rect">
            <a:avLst/>
          </a:prstGeom>
          <a:solidFill>
            <a:srgbClr val="212752"/>
          </a:solidFill>
        </p:spPr>
        <p:txBody>
          <a:bodyPr vert="horz" wrap="square" lIns="0" tIns="0" rIns="0" bIns="0" rtlCol="0">
            <a:spAutoFit/>
          </a:bodyPr>
          <a:lstStyle/>
          <a:p>
            <a:pPr marL="236220">
              <a:lnSpc>
                <a:spcPts val="3270"/>
              </a:lnSpc>
            </a:pPr>
            <a:r>
              <a:rPr lang="pl-PL" sz="3750" b="1" spc="5" dirty="0">
                <a:solidFill>
                  <a:srgbClr val="FFFFFF"/>
                </a:solidFill>
                <a:latin typeface="Arial"/>
                <a:cs typeface="Arial"/>
              </a:rPr>
              <a:t>7100</a:t>
            </a:r>
            <a:endParaRPr sz="375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9592" y="3622837"/>
            <a:ext cx="734060" cy="4938395"/>
          </a:xfrm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R="6350" algn="r">
              <a:lnSpc>
                <a:spcPct val="100000"/>
              </a:lnSpc>
              <a:spcBef>
                <a:spcPts val="1395"/>
              </a:spcBef>
            </a:pP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8</a:t>
            </a:r>
            <a:r>
              <a:rPr sz="2500" spc="1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500">
              <a:latin typeface="Arial MT"/>
              <a:cs typeface="Arial MT"/>
            </a:endParaRPr>
          </a:p>
          <a:p>
            <a:pPr marR="6350" algn="r">
              <a:lnSpc>
                <a:spcPct val="100000"/>
              </a:lnSpc>
              <a:spcBef>
                <a:spcPts val="1300"/>
              </a:spcBef>
            </a:pP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7</a:t>
            </a:r>
            <a:r>
              <a:rPr sz="2500" spc="1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500">
              <a:latin typeface="Arial MT"/>
              <a:cs typeface="Arial MT"/>
            </a:endParaRPr>
          </a:p>
          <a:p>
            <a:pPr marR="6350" algn="r">
              <a:lnSpc>
                <a:spcPct val="100000"/>
              </a:lnSpc>
              <a:spcBef>
                <a:spcPts val="1295"/>
              </a:spcBef>
            </a:pP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6</a:t>
            </a:r>
            <a:r>
              <a:rPr sz="2500" spc="1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500">
              <a:latin typeface="Arial MT"/>
              <a:cs typeface="Arial MT"/>
            </a:endParaRPr>
          </a:p>
          <a:p>
            <a:pPr marR="6350" algn="r">
              <a:lnSpc>
                <a:spcPct val="100000"/>
              </a:lnSpc>
              <a:spcBef>
                <a:spcPts val="1300"/>
              </a:spcBef>
            </a:pP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5</a:t>
            </a:r>
            <a:r>
              <a:rPr sz="2500" spc="1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500">
              <a:latin typeface="Arial MT"/>
              <a:cs typeface="Arial MT"/>
            </a:endParaRPr>
          </a:p>
          <a:p>
            <a:pPr marR="6350" algn="r">
              <a:lnSpc>
                <a:spcPct val="100000"/>
              </a:lnSpc>
              <a:spcBef>
                <a:spcPts val="1295"/>
              </a:spcBef>
            </a:pP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4</a:t>
            </a:r>
            <a:r>
              <a:rPr sz="2500" spc="1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500">
              <a:latin typeface="Arial MT"/>
              <a:cs typeface="Arial MT"/>
            </a:endParaRPr>
          </a:p>
          <a:p>
            <a:pPr marR="6350" algn="r">
              <a:lnSpc>
                <a:spcPct val="100000"/>
              </a:lnSpc>
              <a:spcBef>
                <a:spcPts val="1300"/>
              </a:spcBef>
            </a:pP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3</a:t>
            </a:r>
            <a:r>
              <a:rPr sz="2500" spc="1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500">
              <a:latin typeface="Arial MT"/>
              <a:cs typeface="Arial MT"/>
            </a:endParaRPr>
          </a:p>
          <a:p>
            <a:pPr marR="6350" algn="r">
              <a:lnSpc>
                <a:spcPct val="100000"/>
              </a:lnSpc>
              <a:spcBef>
                <a:spcPts val="1300"/>
              </a:spcBef>
            </a:pP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2</a:t>
            </a:r>
            <a:r>
              <a:rPr sz="2500" spc="1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500">
              <a:latin typeface="Arial MT"/>
              <a:cs typeface="Arial MT"/>
            </a:endParaRPr>
          </a:p>
          <a:p>
            <a:pPr marR="6350" algn="r">
              <a:lnSpc>
                <a:spcPct val="100000"/>
              </a:lnSpc>
              <a:spcBef>
                <a:spcPts val="1295"/>
              </a:spcBef>
            </a:pP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1</a:t>
            </a:r>
            <a:r>
              <a:rPr sz="2500" spc="1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5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  <a:spcBef>
                <a:spcPts val="1300"/>
              </a:spcBef>
            </a:pPr>
            <a:r>
              <a:rPr sz="2500" spc="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5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82991" y="8509999"/>
            <a:ext cx="2290515" cy="87588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493395">
              <a:lnSpc>
                <a:spcPct val="100000"/>
              </a:lnSpc>
              <a:spcBef>
                <a:spcPts val="110"/>
              </a:spcBef>
            </a:pPr>
            <a:r>
              <a:rPr sz="2500" dirty="0">
                <a:solidFill>
                  <a:srgbClr val="404040"/>
                </a:solidFill>
                <a:latin typeface="Arial MT"/>
                <a:cs typeface="Arial MT"/>
              </a:rPr>
              <a:t>202</a:t>
            </a:r>
            <a:r>
              <a:rPr lang="pl-PL" sz="2500" dirty="0">
                <a:solidFill>
                  <a:srgbClr val="404040"/>
                </a:solidFill>
                <a:latin typeface="Arial MT"/>
                <a:cs typeface="Arial MT"/>
              </a:rPr>
              <a:t>4</a:t>
            </a:r>
            <a:endParaRPr sz="25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780"/>
              </a:spcBef>
            </a:pPr>
            <a:r>
              <a:rPr sz="1600" spc="15" dirty="0">
                <a:solidFill>
                  <a:srgbClr val="595959"/>
                </a:solidFill>
                <a:latin typeface="Arial MT"/>
                <a:cs typeface="Arial MT"/>
              </a:rPr>
              <a:t>Stan</a:t>
            </a:r>
            <a:r>
              <a:rPr sz="1600" spc="-3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10" dirty="0" err="1">
                <a:solidFill>
                  <a:srgbClr val="595959"/>
                </a:solidFill>
                <a:latin typeface="Arial MT"/>
                <a:cs typeface="Arial MT"/>
              </a:rPr>
              <a:t>na</a:t>
            </a:r>
            <a:r>
              <a:rPr sz="1600" spc="-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10" dirty="0">
                <a:solidFill>
                  <a:srgbClr val="595959"/>
                </a:solidFill>
                <a:latin typeface="Arial MT"/>
                <a:cs typeface="Arial MT"/>
              </a:rPr>
              <a:t>31.12.202</a:t>
            </a:r>
            <a:r>
              <a:rPr lang="pl-PL" sz="1600" spc="10" dirty="0">
                <a:solidFill>
                  <a:srgbClr val="595959"/>
                </a:solidFill>
                <a:latin typeface="Arial MT"/>
                <a:cs typeface="Arial MT"/>
              </a:rPr>
              <a:t>4 r. </a:t>
            </a:r>
            <a:endParaRPr sz="1600" dirty="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92477" y="8529119"/>
            <a:ext cx="2154173" cy="87588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605155">
              <a:lnSpc>
                <a:spcPct val="100000"/>
              </a:lnSpc>
              <a:spcBef>
                <a:spcPts val="110"/>
              </a:spcBef>
            </a:pPr>
            <a:r>
              <a:rPr sz="2500" spc="-5" dirty="0">
                <a:solidFill>
                  <a:srgbClr val="404040"/>
                </a:solidFill>
                <a:latin typeface="Arial MT"/>
                <a:cs typeface="Arial MT"/>
              </a:rPr>
              <a:t>202</a:t>
            </a:r>
            <a:r>
              <a:rPr lang="pl-PL" sz="2500" spc="-5" dirty="0">
                <a:solidFill>
                  <a:srgbClr val="404040"/>
                </a:solidFill>
                <a:latin typeface="Arial MT"/>
                <a:cs typeface="Arial MT"/>
              </a:rPr>
              <a:t>3</a:t>
            </a:r>
            <a:endParaRPr sz="25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780"/>
              </a:spcBef>
            </a:pPr>
            <a:r>
              <a:rPr sz="1600" spc="15" dirty="0">
                <a:solidFill>
                  <a:srgbClr val="595959"/>
                </a:solidFill>
                <a:latin typeface="Arial MT"/>
                <a:cs typeface="Arial MT"/>
              </a:rPr>
              <a:t>Stan</a:t>
            </a:r>
            <a:r>
              <a:rPr sz="1600" spc="-3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10" dirty="0">
                <a:solidFill>
                  <a:srgbClr val="595959"/>
                </a:solidFill>
                <a:latin typeface="Arial MT"/>
                <a:cs typeface="Arial MT"/>
              </a:rPr>
              <a:t>na</a:t>
            </a:r>
            <a:r>
              <a:rPr sz="1600" spc="-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10" dirty="0">
                <a:solidFill>
                  <a:srgbClr val="595959"/>
                </a:solidFill>
                <a:latin typeface="Arial MT"/>
                <a:cs typeface="Arial MT"/>
              </a:rPr>
              <a:t>31.12.202</a:t>
            </a:r>
            <a:r>
              <a:rPr lang="pl-PL" sz="1600" spc="10" dirty="0">
                <a:solidFill>
                  <a:srgbClr val="595959"/>
                </a:solidFill>
                <a:latin typeface="Arial MT"/>
                <a:cs typeface="Arial MT"/>
              </a:rPr>
              <a:t>3  r. </a:t>
            </a:r>
            <a:endParaRPr sz="1600" dirty="0">
              <a:latin typeface="Arial MT"/>
              <a:cs typeface="Arial MT"/>
            </a:endParaRPr>
          </a:p>
        </p:txBody>
      </p:sp>
      <p:grpSp>
        <p:nvGrpSpPr>
          <p:cNvPr id="17" name="object 17"/>
          <p:cNvGrpSpPr/>
          <p:nvPr/>
        </p:nvGrpSpPr>
        <p:grpSpPr>
          <a:xfrm rot="187665">
            <a:off x="3276248" y="3925275"/>
            <a:ext cx="3785870" cy="579755"/>
            <a:chOff x="3666541" y="3941038"/>
            <a:chExt cx="3785870" cy="579755"/>
          </a:xfrm>
        </p:grpSpPr>
        <p:sp>
          <p:nvSpPr>
            <p:cNvPr id="19" name="object 19"/>
            <p:cNvSpPr/>
            <p:nvPr/>
          </p:nvSpPr>
          <p:spPr>
            <a:xfrm>
              <a:off x="3666541" y="3941038"/>
              <a:ext cx="3785870" cy="579755"/>
            </a:xfrm>
            <a:custGeom>
              <a:avLst/>
              <a:gdLst/>
              <a:ahLst/>
              <a:cxnLst/>
              <a:rect l="l" t="t" r="r" b="b"/>
              <a:pathLst>
                <a:path w="3785870" h="579754">
                  <a:moveTo>
                    <a:pt x="3663019" y="0"/>
                  </a:moveTo>
                  <a:lnTo>
                    <a:pt x="3669239" y="55024"/>
                  </a:lnTo>
                  <a:lnTo>
                    <a:pt x="0" y="469357"/>
                  </a:lnTo>
                  <a:lnTo>
                    <a:pt x="12428" y="579427"/>
                  </a:lnTo>
                  <a:lnTo>
                    <a:pt x="3681668" y="165094"/>
                  </a:lnTo>
                  <a:lnTo>
                    <a:pt x="3687877" y="220129"/>
                  </a:lnTo>
                  <a:lnTo>
                    <a:pt x="3785518" y="97641"/>
                  </a:lnTo>
                  <a:lnTo>
                    <a:pt x="3663019" y="0"/>
                  </a:lnTo>
                  <a:close/>
                </a:path>
              </a:pathLst>
            </a:custGeom>
            <a:solidFill>
              <a:srgbClr val="0084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66541" y="3941038"/>
              <a:ext cx="3785870" cy="579755"/>
            </a:xfrm>
            <a:custGeom>
              <a:avLst/>
              <a:gdLst/>
              <a:ahLst/>
              <a:cxnLst/>
              <a:rect l="l" t="t" r="r" b="b"/>
              <a:pathLst>
                <a:path w="3785870" h="579754">
                  <a:moveTo>
                    <a:pt x="0" y="469357"/>
                  </a:moveTo>
                  <a:lnTo>
                    <a:pt x="3669239" y="55024"/>
                  </a:lnTo>
                  <a:lnTo>
                    <a:pt x="3663019" y="0"/>
                  </a:lnTo>
                  <a:lnTo>
                    <a:pt x="3785518" y="97641"/>
                  </a:lnTo>
                  <a:lnTo>
                    <a:pt x="3687877" y="220129"/>
                  </a:lnTo>
                  <a:lnTo>
                    <a:pt x="3681668" y="165094"/>
                  </a:lnTo>
                  <a:lnTo>
                    <a:pt x="12428" y="579427"/>
                  </a:lnTo>
                  <a:lnTo>
                    <a:pt x="0" y="469357"/>
                  </a:lnTo>
                  <a:close/>
                </a:path>
              </a:pathLst>
            </a:custGeom>
            <a:ln w="7853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12057185" y="4023626"/>
            <a:ext cx="7056755" cy="4347574"/>
            <a:chOff x="12057185" y="4023626"/>
            <a:chExt cx="7056755" cy="4347574"/>
          </a:xfrm>
        </p:grpSpPr>
        <p:sp>
          <p:nvSpPr>
            <p:cNvPr id="24" name="object 24"/>
            <p:cNvSpPr/>
            <p:nvPr/>
          </p:nvSpPr>
          <p:spPr>
            <a:xfrm>
              <a:off x="12057185" y="4023626"/>
              <a:ext cx="7056755" cy="3899535"/>
            </a:xfrm>
            <a:custGeom>
              <a:avLst/>
              <a:gdLst/>
              <a:ahLst/>
              <a:cxnLst/>
              <a:rect l="l" t="t" r="r" b="b"/>
              <a:pathLst>
                <a:path w="7056755" h="3899534">
                  <a:moveTo>
                    <a:pt x="0" y="0"/>
                  </a:moveTo>
                  <a:lnTo>
                    <a:pt x="7056371" y="0"/>
                  </a:lnTo>
                </a:path>
                <a:path w="7056755" h="3899534">
                  <a:moveTo>
                    <a:pt x="0" y="433882"/>
                  </a:moveTo>
                  <a:lnTo>
                    <a:pt x="7056371" y="433882"/>
                  </a:lnTo>
                </a:path>
                <a:path w="7056755" h="3899534">
                  <a:moveTo>
                    <a:pt x="0" y="864821"/>
                  </a:moveTo>
                  <a:lnTo>
                    <a:pt x="7056371" y="864821"/>
                  </a:lnTo>
                </a:path>
                <a:path w="7056755" h="3899534">
                  <a:moveTo>
                    <a:pt x="0" y="1298703"/>
                  </a:moveTo>
                  <a:lnTo>
                    <a:pt x="7056371" y="1298703"/>
                  </a:lnTo>
                </a:path>
                <a:path w="7056755" h="3899534">
                  <a:moveTo>
                    <a:pt x="0" y="1732575"/>
                  </a:moveTo>
                  <a:lnTo>
                    <a:pt x="7056371" y="1732575"/>
                  </a:lnTo>
                </a:path>
                <a:path w="7056755" h="3899534">
                  <a:moveTo>
                    <a:pt x="0" y="2166457"/>
                  </a:moveTo>
                  <a:lnTo>
                    <a:pt x="7056371" y="2166457"/>
                  </a:lnTo>
                </a:path>
                <a:path w="7056755" h="3899534">
                  <a:moveTo>
                    <a:pt x="0" y="2597397"/>
                  </a:moveTo>
                  <a:lnTo>
                    <a:pt x="7056371" y="2597397"/>
                  </a:lnTo>
                </a:path>
                <a:path w="7056755" h="3899534">
                  <a:moveTo>
                    <a:pt x="0" y="3031279"/>
                  </a:moveTo>
                  <a:lnTo>
                    <a:pt x="7056371" y="3031279"/>
                  </a:lnTo>
                </a:path>
                <a:path w="7056755" h="3899534">
                  <a:moveTo>
                    <a:pt x="0" y="3465161"/>
                  </a:moveTo>
                  <a:lnTo>
                    <a:pt x="7056371" y="3465161"/>
                  </a:lnTo>
                </a:path>
                <a:path w="7056755" h="3899534">
                  <a:moveTo>
                    <a:pt x="0" y="3899033"/>
                  </a:moveTo>
                  <a:lnTo>
                    <a:pt x="7056371" y="3899033"/>
                  </a:lnTo>
                </a:path>
              </a:pathLst>
            </a:custGeom>
            <a:ln w="7853">
              <a:solidFill>
                <a:srgbClr val="ADAD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33414" y="5025992"/>
              <a:ext cx="1577200" cy="334520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563063" y="5449090"/>
              <a:ext cx="1574269" cy="292211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636354" y="5507875"/>
              <a:ext cx="1427682" cy="2854526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6641064" y="5507875"/>
              <a:ext cx="1426845" cy="2850597"/>
            </a:xfrm>
            <a:custGeom>
              <a:avLst/>
              <a:gdLst/>
              <a:ahLst/>
              <a:cxnLst/>
              <a:rect l="l" t="t" r="r" b="b"/>
              <a:pathLst>
                <a:path w="1426844" h="3332479">
                  <a:moveTo>
                    <a:pt x="1426459" y="0"/>
                  </a:moveTo>
                  <a:lnTo>
                    <a:pt x="0" y="0"/>
                  </a:lnTo>
                  <a:lnTo>
                    <a:pt x="0" y="3332453"/>
                  </a:lnTo>
                  <a:lnTo>
                    <a:pt x="1426459" y="3332453"/>
                  </a:lnTo>
                  <a:lnTo>
                    <a:pt x="1426459" y="0"/>
                  </a:lnTo>
                  <a:close/>
                </a:path>
              </a:pathLst>
            </a:custGeom>
            <a:solidFill>
              <a:srgbClr val="21275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0" name="object 30"/>
            <p:cNvSpPr/>
            <p:nvPr/>
          </p:nvSpPr>
          <p:spPr>
            <a:xfrm>
              <a:off x="13116249" y="5121275"/>
              <a:ext cx="1405890" cy="3237694"/>
            </a:xfrm>
            <a:custGeom>
              <a:avLst/>
              <a:gdLst/>
              <a:ahLst/>
              <a:cxnLst/>
              <a:rect l="l" t="t" r="r" b="b"/>
              <a:pathLst>
                <a:path w="1405890" h="3615690">
                  <a:moveTo>
                    <a:pt x="1405789" y="0"/>
                  </a:moveTo>
                  <a:lnTo>
                    <a:pt x="0" y="0"/>
                  </a:lnTo>
                  <a:lnTo>
                    <a:pt x="0" y="3615167"/>
                  </a:lnTo>
                  <a:lnTo>
                    <a:pt x="1405789" y="3615167"/>
                  </a:lnTo>
                  <a:lnTo>
                    <a:pt x="1405789" y="0"/>
                  </a:lnTo>
                  <a:close/>
                </a:path>
              </a:pathLst>
            </a:custGeom>
            <a:solidFill>
              <a:srgbClr val="B0B0B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1" name="object 31"/>
            <p:cNvSpPr/>
            <p:nvPr/>
          </p:nvSpPr>
          <p:spPr>
            <a:xfrm>
              <a:off x="12057185" y="8356538"/>
              <a:ext cx="7056755" cy="0"/>
            </a:xfrm>
            <a:custGeom>
              <a:avLst/>
              <a:gdLst/>
              <a:ahLst/>
              <a:cxnLst/>
              <a:rect l="l" t="t" r="r" b="b"/>
              <a:pathLst>
                <a:path w="7056755">
                  <a:moveTo>
                    <a:pt x="0" y="0"/>
                  </a:moveTo>
                  <a:lnTo>
                    <a:pt x="7056371" y="0"/>
                  </a:lnTo>
                </a:path>
              </a:pathLst>
            </a:custGeom>
            <a:ln w="10470">
              <a:solidFill>
                <a:srgbClr val="ADAD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3116250" y="7926585"/>
            <a:ext cx="1405890" cy="341119"/>
          </a:xfrm>
          <a:prstGeom prst="rect">
            <a:avLst/>
          </a:prstGeom>
          <a:solidFill>
            <a:srgbClr val="B0B0B0"/>
          </a:solidFill>
        </p:spPr>
        <p:txBody>
          <a:bodyPr vert="horz" wrap="square" lIns="0" tIns="0" rIns="0" bIns="0" rtlCol="0">
            <a:spAutoFit/>
          </a:bodyPr>
          <a:lstStyle/>
          <a:p>
            <a:pPr marL="217804">
              <a:lnSpc>
                <a:spcPts val="2470"/>
              </a:lnSpc>
            </a:pPr>
            <a:r>
              <a:rPr sz="3450" b="1" dirty="0">
                <a:solidFill>
                  <a:srgbClr val="404040"/>
                </a:solidFill>
                <a:latin typeface="Arial"/>
                <a:cs typeface="Arial"/>
              </a:rPr>
              <a:t>1</a:t>
            </a:r>
            <a:r>
              <a:rPr lang="pl-PL" sz="3450" b="1" dirty="0">
                <a:solidFill>
                  <a:srgbClr val="404040"/>
                </a:solidFill>
                <a:latin typeface="Arial"/>
                <a:cs typeface="Arial"/>
              </a:rPr>
              <a:t>501</a:t>
            </a:r>
            <a:endParaRPr sz="34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6641063" y="7926585"/>
            <a:ext cx="1426845" cy="341119"/>
          </a:xfrm>
          <a:prstGeom prst="rect">
            <a:avLst/>
          </a:prstGeom>
          <a:solidFill>
            <a:srgbClr val="212752"/>
          </a:solidFill>
        </p:spPr>
        <p:txBody>
          <a:bodyPr vert="horz" wrap="square" lIns="0" tIns="0" rIns="0" bIns="0" rtlCol="0">
            <a:spAutoFit/>
          </a:bodyPr>
          <a:lstStyle/>
          <a:p>
            <a:pPr marL="221615">
              <a:lnSpc>
                <a:spcPts val="2470"/>
              </a:lnSpc>
            </a:pPr>
            <a:r>
              <a:rPr sz="345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pl-PL" sz="3450" b="1" dirty="0">
                <a:solidFill>
                  <a:srgbClr val="FFFFFF"/>
                </a:solidFill>
                <a:latin typeface="Arial"/>
                <a:cs typeface="Arial"/>
              </a:rPr>
              <a:t>304</a:t>
            </a:r>
            <a:endParaRPr sz="34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1142814" y="3727231"/>
            <a:ext cx="676275" cy="479171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R="6350" algn="r">
              <a:lnSpc>
                <a:spcPct val="100000"/>
              </a:lnSpc>
              <a:spcBef>
                <a:spcPts val="750"/>
              </a:spcBef>
            </a:pPr>
            <a:r>
              <a:rPr sz="2300" spc="-15" dirty="0">
                <a:solidFill>
                  <a:srgbClr val="595959"/>
                </a:solidFill>
                <a:latin typeface="Arial MT"/>
                <a:cs typeface="Arial MT"/>
              </a:rPr>
              <a:t>2</a:t>
            </a:r>
            <a:r>
              <a:rPr sz="2300" spc="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3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30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300">
              <a:latin typeface="Arial MT"/>
              <a:cs typeface="Arial MT"/>
            </a:endParaRPr>
          </a:p>
          <a:p>
            <a:pPr marR="6350" algn="r">
              <a:lnSpc>
                <a:spcPct val="100000"/>
              </a:lnSpc>
              <a:spcBef>
                <a:spcPts val="650"/>
              </a:spcBef>
            </a:pPr>
            <a:r>
              <a:rPr sz="2300" spc="-15" dirty="0">
                <a:solidFill>
                  <a:srgbClr val="595959"/>
                </a:solidFill>
                <a:latin typeface="Arial MT"/>
                <a:cs typeface="Arial MT"/>
              </a:rPr>
              <a:t>1</a:t>
            </a:r>
            <a:r>
              <a:rPr sz="2300" spc="5" dirty="0">
                <a:solidFill>
                  <a:srgbClr val="595959"/>
                </a:solidFill>
                <a:latin typeface="Arial MT"/>
                <a:cs typeface="Arial MT"/>
              </a:rPr>
              <a:t>8</a:t>
            </a:r>
            <a:r>
              <a:rPr sz="23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30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300">
              <a:latin typeface="Arial MT"/>
              <a:cs typeface="Arial MT"/>
            </a:endParaRPr>
          </a:p>
          <a:p>
            <a:pPr marR="6350" algn="r">
              <a:lnSpc>
                <a:spcPct val="100000"/>
              </a:lnSpc>
              <a:spcBef>
                <a:spcPts val="650"/>
              </a:spcBef>
            </a:pPr>
            <a:r>
              <a:rPr sz="2300" spc="-15" dirty="0">
                <a:solidFill>
                  <a:srgbClr val="595959"/>
                </a:solidFill>
                <a:latin typeface="Arial MT"/>
                <a:cs typeface="Arial MT"/>
              </a:rPr>
              <a:t>1</a:t>
            </a:r>
            <a:r>
              <a:rPr sz="2300" spc="5" dirty="0">
                <a:solidFill>
                  <a:srgbClr val="595959"/>
                </a:solidFill>
                <a:latin typeface="Arial MT"/>
                <a:cs typeface="Arial MT"/>
              </a:rPr>
              <a:t>6</a:t>
            </a:r>
            <a:r>
              <a:rPr sz="23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30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300">
              <a:latin typeface="Arial MT"/>
              <a:cs typeface="Arial MT"/>
            </a:endParaRPr>
          </a:p>
          <a:p>
            <a:pPr marR="6350" algn="r">
              <a:lnSpc>
                <a:spcPct val="100000"/>
              </a:lnSpc>
              <a:spcBef>
                <a:spcPts val="655"/>
              </a:spcBef>
            </a:pPr>
            <a:r>
              <a:rPr sz="2300" spc="-15" dirty="0">
                <a:solidFill>
                  <a:srgbClr val="595959"/>
                </a:solidFill>
                <a:latin typeface="Arial MT"/>
                <a:cs typeface="Arial MT"/>
              </a:rPr>
              <a:t>1</a:t>
            </a:r>
            <a:r>
              <a:rPr sz="2300" spc="5" dirty="0">
                <a:solidFill>
                  <a:srgbClr val="595959"/>
                </a:solidFill>
                <a:latin typeface="Arial MT"/>
                <a:cs typeface="Arial MT"/>
              </a:rPr>
              <a:t>4</a:t>
            </a:r>
            <a:r>
              <a:rPr sz="23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30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300">
              <a:latin typeface="Arial MT"/>
              <a:cs typeface="Arial MT"/>
            </a:endParaRPr>
          </a:p>
          <a:p>
            <a:pPr marR="6350" algn="r">
              <a:lnSpc>
                <a:spcPct val="100000"/>
              </a:lnSpc>
              <a:spcBef>
                <a:spcPts val="650"/>
              </a:spcBef>
            </a:pPr>
            <a:r>
              <a:rPr sz="2300" spc="-15" dirty="0">
                <a:solidFill>
                  <a:srgbClr val="595959"/>
                </a:solidFill>
                <a:latin typeface="Arial MT"/>
                <a:cs typeface="Arial MT"/>
              </a:rPr>
              <a:t>1</a:t>
            </a:r>
            <a:r>
              <a:rPr sz="2300" spc="5" dirty="0">
                <a:solidFill>
                  <a:srgbClr val="595959"/>
                </a:solidFill>
                <a:latin typeface="Arial MT"/>
                <a:cs typeface="Arial MT"/>
              </a:rPr>
              <a:t>2</a:t>
            </a:r>
            <a:r>
              <a:rPr sz="23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30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300">
              <a:latin typeface="Arial MT"/>
              <a:cs typeface="Arial MT"/>
            </a:endParaRPr>
          </a:p>
          <a:p>
            <a:pPr marR="6350" algn="r">
              <a:lnSpc>
                <a:spcPct val="100000"/>
              </a:lnSpc>
              <a:spcBef>
                <a:spcPts val="650"/>
              </a:spcBef>
            </a:pPr>
            <a:r>
              <a:rPr sz="2300" spc="-15" dirty="0">
                <a:solidFill>
                  <a:srgbClr val="595959"/>
                </a:solidFill>
                <a:latin typeface="Arial MT"/>
                <a:cs typeface="Arial MT"/>
              </a:rPr>
              <a:t>1</a:t>
            </a:r>
            <a:r>
              <a:rPr sz="2300" spc="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3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30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3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  <a:spcBef>
                <a:spcPts val="650"/>
              </a:spcBef>
            </a:pPr>
            <a:r>
              <a:rPr sz="2300" dirty="0">
                <a:solidFill>
                  <a:srgbClr val="595959"/>
                </a:solidFill>
                <a:latin typeface="Arial MT"/>
                <a:cs typeface="Arial MT"/>
              </a:rPr>
              <a:t>800</a:t>
            </a:r>
            <a:endParaRPr sz="23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  <a:spcBef>
                <a:spcPts val="655"/>
              </a:spcBef>
            </a:pPr>
            <a:r>
              <a:rPr sz="2300" dirty="0">
                <a:solidFill>
                  <a:srgbClr val="595959"/>
                </a:solidFill>
                <a:latin typeface="Arial MT"/>
                <a:cs typeface="Arial MT"/>
              </a:rPr>
              <a:t>600</a:t>
            </a:r>
            <a:endParaRPr sz="23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  <a:spcBef>
                <a:spcPts val="650"/>
              </a:spcBef>
            </a:pPr>
            <a:r>
              <a:rPr sz="2300" dirty="0">
                <a:solidFill>
                  <a:srgbClr val="595959"/>
                </a:solidFill>
                <a:latin typeface="Arial MT"/>
                <a:cs typeface="Arial MT"/>
              </a:rPr>
              <a:t>400</a:t>
            </a:r>
            <a:endParaRPr sz="23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  <a:spcBef>
                <a:spcPts val="650"/>
              </a:spcBef>
            </a:pPr>
            <a:r>
              <a:rPr sz="2300" dirty="0">
                <a:solidFill>
                  <a:srgbClr val="595959"/>
                </a:solidFill>
                <a:latin typeface="Arial MT"/>
                <a:cs typeface="Arial MT"/>
              </a:rPr>
              <a:t>200</a:t>
            </a:r>
            <a:endParaRPr sz="23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  <a:spcBef>
                <a:spcPts val="655"/>
              </a:spcBef>
            </a:pPr>
            <a:r>
              <a:rPr sz="230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300">
              <a:latin typeface="Arial MT"/>
              <a:cs typeface="Arial M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3483897" y="8489856"/>
            <a:ext cx="676910" cy="377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-15" dirty="0">
                <a:solidFill>
                  <a:srgbClr val="404040"/>
                </a:solidFill>
                <a:latin typeface="Arial MT"/>
                <a:cs typeface="Arial MT"/>
              </a:rPr>
              <a:t>2</a:t>
            </a:r>
            <a:r>
              <a:rPr sz="2300" spc="5" dirty="0">
                <a:solidFill>
                  <a:srgbClr val="404040"/>
                </a:solidFill>
                <a:latin typeface="Arial MT"/>
                <a:cs typeface="Arial MT"/>
              </a:rPr>
              <a:t>0</a:t>
            </a:r>
            <a:r>
              <a:rPr sz="2300" spc="-5" dirty="0">
                <a:solidFill>
                  <a:srgbClr val="404040"/>
                </a:solidFill>
                <a:latin typeface="Arial MT"/>
                <a:cs typeface="Arial MT"/>
              </a:rPr>
              <a:t>2</a:t>
            </a:r>
            <a:r>
              <a:rPr lang="pl-PL" sz="2300" spc="-5" dirty="0">
                <a:solidFill>
                  <a:srgbClr val="404040"/>
                </a:solidFill>
                <a:latin typeface="Arial MT"/>
                <a:cs typeface="Arial MT"/>
              </a:rPr>
              <a:t>3</a:t>
            </a:r>
            <a:endParaRPr sz="2300" dirty="0">
              <a:latin typeface="Arial MT"/>
              <a:cs typeface="Arial M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7012315" y="8489856"/>
            <a:ext cx="675005" cy="377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-15" dirty="0">
                <a:solidFill>
                  <a:srgbClr val="404040"/>
                </a:solidFill>
                <a:latin typeface="Arial MT"/>
                <a:cs typeface="Arial MT"/>
              </a:rPr>
              <a:t>2</a:t>
            </a:r>
            <a:r>
              <a:rPr sz="2300" spc="5" dirty="0">
                <a:solidFill>
                  <a:srgbClr val="404040"/>
                </a:solidFill>
                <a:latin typeface="Arial MT"/>
                <a:cs typeface="Arial MT"/>
              </a:rPr>
              <a:t>0</a:t>
            </a:r>
            <a:r>
              <a:rPr sz="2300" spc="-15" dirty="0">
                <a:solidFill>
                  <a:srgbClr val="404040"/>
                </a:solidFill>
                <a:latin typeface="Arial MT"/>
                <a:cs typeface="Arial MT"/>
              </a:rPr>
              <a:t>2</a:t>
            </a:r>
            <a:r>
              <a:rPr lang="pl-PL" sz="2300" spc="-15" dirty="0">
                <a:solidFill>
                  <a:srgbClr val="404040"/>
                </a:solidFill>
                <a:latin typeface="Arial MT"/>
                <a:cs typeface="Arial MT"/>
              </a:rPr>
              <a:t>4</a:t>
            </a:r>
            <a:endParaRPr sz="2300" dirty="0">
              <a:latin typeface="Arial MT"/>
              <a:cs typeface="Arial MT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13483897" y="4091177"/>
            <a:ext cx="4341333" cy="1728659"/>
            <a:chOff x="13493610" y="3560676"/>
            <a:chExt cx="4341333" cy="1728659"/>
          </a:xfrm>
        </p:grpSpPr>
        <p:pic>
          <p:nvPicPr>
            <p:cNvPr id="38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493610" y="3560676"/>
              <a:ext cx="4341333" cy="1728659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3618932" y="4129749"/>
              <a:ext cx="4094479" cy="612775"/>
            </a:xfrm>
            <a:custGeom>
              <a:avLst/>
              <a:gdLst/>
              <a:ahLst/>
              <a:cxnLst/>
              <a:rect l="l" t="t" r="r" b="b"/>
              <a:pathLst>
                <a:path w="4094480" h="612775">
                  <a:moveTo>
                    <a:pt x="13036" y="0"/>
                  </a:moveTo>
                  <a:lnTo>
                    <a:pt x="0" y="119053"/>
                  </a:lnTo>
                  <a:lnTo>
                    <a:pt x="3968716" y="553208"/>
                  </a:lnTo>
                  <a:lnTo>
                    <a:pt x="3962203" y="612735"/>
                  </a:lnTo>
                  <a:lnTo>
                    <a:pt x="4094283" y="506707"/>
                  </a:lnTo>
                  <a:lnTo>
                    <a:pt x="3988255" y="374627"/>
                  </a:lnTo>
                  <a:lnTo>
                    <a:pt x="3981742" y="434154"/>
                  </a:lnTo>
                  <a:lnTo>
                    <a:pt x="13036" y="0"/>
                  </a:lnTo>
                  <a:close/>
                </a:path>
              </a:pathLst>
            </a:custGeom>
            <a:solidFill>
              <a:srgbClr val="0084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3618936" y="4129749"/>
              <a:ext cx="4094479" cy="612775"/>
            </a:xfrm>
            <a:custGeom>
              <a:avLst/>
              <a:gdLst/>
              <a:ahLst/>
              <a:cxnLst/>
              <a:rect l="l" t="t" r="r" b="b"/>
              <a:pathLst>
                <a:path w="4094480" h="612775">
                  <a:moveTo>
                    <a:pt x="13025" y="0"/>
                  </a:moveTo>
                  <a:lnTo>
                    <a:pt x="3981742" y="434154"/>
                  </a:lnTo>
                  <a:lnTo>
                    <a:pt x="3988255" y="374627"/>
                  </a:lnTo>
                  <a:lnTo>
                    <a:pt x="4094273" y="506707"/>
                  </a:lnTo>
                  <a:lnTo>
                    <a:pt x="3962203" y="612735"/>
                  </a:lnTo>
                  <a:lnTo>
                    <a:pt x="3968716" y="553208"/>
                  </a:lnTo>
                  <a:lnTo>
                    <a:pt x="0" y="119053"/>
                  </a:lnTo>
                  <a:lnTo>
                    <a:pt x="13025" y="0"/>
                  </a:lnTo>
                </a:path>
              </a:pathLst>
            </a:custGeom>
            <a:ln w="7853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12843825" y="9136551"/>
            <a:ext cx="2290515" cy="2628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15" dirty="0">
                <a:solidFill>
                  <a:srgbClr val="595959"/>
                </a:solidFill>
                <a:latin typeface="Arial MT"/>
                <a:cs typeface="Arial MT"/>
              </a:rPr>
              <a:t>Stan</a:t>
            </a:r>
            <a:r>
              <a:rPr sz="1600" spc="-3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10" dirty="0" err="1">
                <a:solidFill>
                  <a:srgbClr val="595959"/>
                </a:solidFill>
                <a:latin typeface="Arial MT"/>
                <a:cs typeface="Arial MT"/>
              </a:rPr>
              <a:t>na</a:t>
            </a:r>
            <a:r>
              <a:rPr sz="1600" spc="-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10" dirty="0">
                <a:solidFill>
                  <a:srgbClr val="595959"/>
                </a:solidFill>
                <a:latin typeface="Arial MT"/>
                <a:cs typeface="Arial MT"/>
              </a:rPr>
              <a:t>31.12.202</a:t>
            </a:r>
            <a:r>
              <a:rPr lang="pl-PL" sz="1600" spc="10" dirty="0">
                <a:solidFill>
                  <a:srgbClr val="595959"/>
                </a:solidFill>
                <a:latin typeface="Arial MT"/>
                <a:cs typeface="Arial MT"/>
              </a:rPr>
              <a:t>3 r. </a:t>
            </a:r>
            <a:endParaRPr sz="1600" dirty="0">
              <a:latin typeface="Arial MT"/>
              <a:cs typeface="Arial MT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6555882" y="9136551"/>
            <a:ext cx="2290515" cy="2628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15" dirty="0">
                <a:solidFill>
                  <a:srgbClr val="595959"/>
                </a:solidFill>
                <a:latin typeface="Arial MT"/>
                <a:cs typeface="Arial MT"/>
              </a:rPr>
              <a:t>Stan</a:t>
            </a:r>
            <a:r>
              <a:rPr sz="1600" spc="-3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10" dirty="0" err="1">
                <a:solidFill>
                  <a:srgbClr val="595959"/>
                </a:solidFill>
                <a:latin typeface="Arial MT"/>
                <a:cs typeface="Arial MT"/>
              </a:rPr>
              <a:t>na</a:t>
            </a:r>
            <a:r>
              <a:rPr sz="1600" spc="-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10" dirty="0">
                <a:solidFill>
                  <a:srgbClr val="595959"/>
                </a:solidFill>
                <a:latin typeface="Arial MT"/>
                <a:cs typeface="Arial MT"/>
              </a:rPr>
              <a:t>31.12.202</a:t>
            </a:r>
            <a:r>
              <a:rPr lang="pl-PL" sz="1600" spc="10" dirty="0">
                <a:solidFill>
                  <a:srgbClr val="595959"/>
                </a:solidFill>
                <a:latin typeface="Arial MT"/>
                <a:cs typeface="Arial MT"/>
              </a:rPr>
              <a:t>4 r. </a:t>
            </a:r>
            <a:endParaRPr sz="1600" dirty="0">
              <a:latin typeface="Arial MT"/>
              <a:cs typeface="Arial MT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768311" y="2872601"/>
            <a:ext cx="479171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35" dirty="0">
                <a:solidFill>
                  <a:srgbClr val="212752"/>
                </a:solidFill>
                <a:latin typeface="Tahoma"/>
                <a:cs typeface="Tahoma"/>
              </a:rPr>
              <a:t>Liczba</a:t>
            </a:r>
            <a:r>
              <a:rPr sz="3300" b="1" spc="-11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300" b="1" spc="-60" dirty="0">
                <a:solidFill>
                  <a:srgbClr val="212752"/>
                </a:solidFill>
                <a:latin typeface="Tahoma"/>
                <a:cs typeface="Tahoma"/>
              </a:rPr>
              <a:t>przedsiębiorców</a:t>
            </a:r>
            <a:endParaRPr sz="3300">
              <a:latin typeface="Tahoma"/>
              <a:cs typeface="Tahom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2925070" y="2872601"/>
            <a:ext cx="537781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35" dirty="0">
                <a:solidFill>
                  <a:srgbClr val="212752"/>
                </a:solidFill>
                <a:latin typeface="Tahoma"/>
                <a:cs typeface="Tahoma"/>
              </a:rPr>
              <a:t>Liczba</a:t>
            </a:r>
            <a:r>
              <a:rPr sz="3300" b="1" spc="-6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300" b="1" spc="-10" dirty="0">
                <a:solidFill>
                  <a:srgbClr val="212752"/>
                </a:solidFill>
                <a:latin typeface="Tahoma"/>
                <a:cs typeface="Tahoma"/>
              </a:rPr>
              <a:t>osób</a:t>
            </a:r>
            <a:r>
              <a:rPr sz="3300" b="1" spc="-5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300" b="1" spc="-40" dirty="0">
                <a:solidFill>
                  <a:srgbClr val="212752"/>
                </a:solidFill>
                <a:latin typeface="Tahoma"/>
                <a:cs typeface="Tahoma"/>
              </a:rPr>
              <a:t>bezrobotnych</a:t>
            </a:r>
            <a:endParaRPr sz="3300">
              <a:latin typeface="Tahoma"/>
              <a:cs typeface="Tahoma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6111757" y="362150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78190" y="364767"/>
            <a:ext cx="308419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240" dirty="0">
                <a:solidFill>
                  <a:srgbClr val="212752"/>
                </a:solidFill>
                <a:latin typeface="Tahoma"/>
                <a:cs typeface="Tahoma"/>
              </a:rPr>
              <a:t>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INFORMACJE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OGÓLNE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6203116" y="10338024"/>
            <a:ext cx="306133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8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pic>
        <p:nvPicPr>
          <p:cNvPr id="69" name="object 6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23580" y="2488711"/>
            <a:ext cx="1039895" cy="1155074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007285" y="2629171"/>
            <a:ext cx="1000344" cy="868469"/>
          </a:xfrm>
          <a:prstGeom prst="rect">
            <a:avLst/>
          </a:prstGeom>
        </p:spPr>
      </p:pic>
      <p:sp>
        <p:nvSpPr>
          <p:cNvPr id="84" name="object 39">
            <a:extLst>
              <a:ext uri="{FF2B5EF4-FFF2-40B4-BE49-F238E27FC236}">
                <a16:creationId xmlns:a16="http://schemas.microsoft.com/office/drawing/2014/main" id="{A96A8673-7037-6E27-FBFB-53DA88EAA5FA}"/>
              </a:ext>
            </a:extLst>
          </p:cNvPr>
          <p:cNvSpPr txBox="1"/>
          <p:nvPr/>
        </p:nvSpPr>
        <p:spPr>
          <a:xfrm>
            <a:off x="9071535" y="10731637"/>
            <a:ext cx="810260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3/33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85" name="Obraz 84">
            <a:extLst>
              <a:ext uri="{FF2B5EF4-FFF2-40B4-BE49-F238E27FC236}">
                <a16:creationId xmlns:a16="http://schemas.microsoft.com/office/drawing/2014/main" id="{F02C1A62-AED5-DE67-8C66-8137EDCF75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object 2">
            <a:extLst>
              <a:ext uri="{FF2B5EF4-FFF2-40B4-BE49-F238E27FC236}">
                <a16:creationId xmlns:a16="http://schemas.microsoft.com/office/drawing/2014/main" id="{44466B9B-1C52-CBF9-7244-645707B67702}"/>
              </a:ext>
            </a:extLst>
          </p:cNvPr>
          <p:cNvGrpSpPr/>
          <p:nvPr/>
        </p:nvGrpSpPr>
        <p:grpSpPr>
          <a:xfrm>
            <a:off x="-1498" y="9551036"/>
            <a:ext cx="20106005" cy="1818639"/>
            <a:chOff x="-1498" y="9490392"/>
            <a:chExt cx="20106005" cy="1818639"/>
          </a:xfrm>
        </p:grpSpPr>
        <p:pic>
          <p:nvPicPr>
            <p:cNvPr id="25" name="object 3">
              <a:extLst>
                <a:ext uri="{FF2B5EF4-FFF2-40B4-BE49-F238E27FC236}">
                  <a16:creationId xmlns:a16="http://schemas.microsoft.com/office/drawing/2014/main" id="{9E11DCDB-A319-CF4C-D27F-8B87356167B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26" name="object 4">
              <a:extLst>
                <a:ext uri="{FF2B5EF4-FFF2-40B4-BE49-F238E27FC236}">
                  <a16:creationId xmlns:a16="http://schemas.microsoft.com/office/drawing/2014/main" id="{FF512F9C-D231-53E9-9F70-99CDCEA0292D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20104100" cy="1424305"/>
            <a:chOff x="0" y="0"/>
            <a:chExt cx="20104100" cy="142430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240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18645"/>
              <a:ext cx="20087590" cy="1204595"/>
            </a:xfrm>
            <a:custGeom>
              <a:avLst/>
              <a:gdLst/>
              <a:ahLst/>
              <a:cxnLst/>
              <a:rect l="l" t="t" r="r" b="b"/>
              <a:pathLst>
                <a:path w="20087590" h="1204595">
                  <a:moveTo>
                    <a:pt x="20087295" y="0"/>
                  </a:moveTo>
                  <a:lnTo>
                    <a:pt x="0" y="0"/>
                  </a:lnTo>
                  <a:lnTo>
                    <a:pt x="0" y="746905"/>
                  </a:lnTo>
                  <a:lnTo>
                    <a:pt x="110869" y="765247"/>
                  </a:lnTo>
                  <a:lnTo>
                    <a:pt x="237580" y="785660"/>
                  </a:lnTo>
                  <a:lnTo>
                    <a:pt x="363320" y="805351"/>
                  </a:lnTo>
                  <a:lnTo>
                    <a:pt x="488081" y="824332"/>
                  </a:lnTo>
                  <a:lnTo>
                    <a:pt x="611858" y="842615"/>
                  </a:lnTo>
                  <a:lnTo>
                    <a:pt x="734641" y="860212"/>
                  </a:lnTo>
                  <a:lnTo>
                    <a:pt x="856424" y="877133"/>
                  </a:lnTo>
                  <a:lnTo>
                    <a:pt x="977200" y="893391"/>
                  </a:lnTo>
                  <a:lnTo>
                    <a:pt x="1096961" y="908996"/>
                  </a:lnTo>
                  <a:lnTo>
                    <a:pt x="1215700" y="923961"/>
                  </a:lnTo>
                  <a:lnTo>
                    <a:pt x="1333410" y="938297"/>
                  </a:lnTo>
                  <a:lnTo>
                    <a:pt x="1450083" y="952016"/>
                  </a:lnTo>
                  <a:lnTo>
                    <a:pt x="1565712" y="965128"/>
                  </a:lnTo>
                  <a:lnTo>
                    <a:pt x="1680290" y="977646"/>
                  </a:lnTo>
                  <a:lnTo>
                    <a:pt x="1793809" y="989581"/>
                  </a:lnTo>
                  <a:lnTo>
                    <a:pt x="1906262" y="1000944"/>
                  </a:lnTo>
                  <a:lnTo>
                    <a:pt x="2017643" y="1011748"/>
                  </a:lnTo>
                  <a:lnTo>
                    <a:pt x="2127943" y="1022003"/>
                  </a:lnTo>
                  <a:lnTo>
                    <a:pt x="2237155" y="1031721"/>
                  </a:lnTo>
                  <a:lnTo>
                    <a:pt x="2345272" y="1040914"/>
                  </a:lnTo>
                  <a:lnTo>
                    <a:pt x="2505379" y="1053743"/>
                  </a:lnTo>
                  <a:lnTo>
                    <a:pt x="2662980" y="1065455"/>
                  </a:lnTo>
                  <a:lnTo>
                    <a:pt x="2818052" y="1076088"/>
                  </a:lnTo>
                  <a:lnTo>
                    <a:pt x="2970570" y="1085682"/>
                  </a:lnTo>
                  <a:lnTo>
                    <a:pt x="3120509" y="1094276"/>
                  </a:lnTo>
                  <a:lnTo>
                    <a:pt x="3267845" y="1101907"/>
                  </a:lnTo>
                  <a:lnTo>
                    <a:pt x="3412552" y="1108616"/>
                  </a:lnTo>
                  <a:lnTo>
                    <a:pt x="3554607" y="1114440"/>
                  </a:lnTo>
                  <a:lnTo>
                    <a:pt x="3693985" y="1119420"/>
                  </a:lnTo>
                  <a:lnTo>
                    <a:pt x="3830660" y="1123593"/>
                  </a:lnTo>
                  <a:lnTo>
                    <a:pt x="3964608" y="1126999"/>
                  </a:lnTo>
                  <a:lnTo>
                    <a:pt x="4095806" y="1129676"/>
                  </a:lnTo>
                  <a:lnTo>
                    <a:pt x="4266413" y="1132180"/>
                  </a:lnTo>
                  <a:lnTo>
                    <a:pt x="4432027" y="1133549"/>
                  </a:lnTo>
                  <a:lnTo>
                    <a:pt x="4592589" y="1133878"/>
                  </a:lnTo>
                  <a:lnTo>
                    <a:pt x="4748040" y="1133256"/>
                  </a:lnTo>
                  <a:lnTo>
                    <a:pt x="4898323" y="1131778"/>
                  </a:lnTo>
                  <a:lnTo>
                    <a:pt x="5078819" y="1128864"/>
                  </a:lnTo>
                  <a:lnTo>
                    <a:pt x="5184072" y="1126595"/>
                  </a:lnTo>
                  <a:lnTo>
                    <a:pt x="5322221" y="1122971"/>
                  </a:lnTo>
                  <a:lnTo>
                    <a:pt x="5457579" y="1118694"/>
                  </a:lnTo>
                  <a:lnTo>
                    <a:pt x="5590216" y="1113787"/>
                  </a:lnTo>
                  <a:lnTo>
                    <a:pt x="5720204" y="1108274"/>
                  </a:lnTo>
                  <a:lnTo>
                    <a:pt x="5847610" y="1102181"/>
                  </a:lnTo>
                  <a:lnTo>
                    <a:pt x="5972507" y="1095530"/>
                  </a:lnTo>
                  <a:lnTo>
                    <a:pt x="6094964" y="1088348"/>
                  </a:lnTo>
                  <a:lnTo>
                    <a:pt x="6215052" y="1080657"/>
                  </a:lnTo>
                  <a:lnTo>
                    <a:pt x="6332839" y="1072483"/>
                  </a:lnTo>
                  <a:lnTo>
                    <a:pt x="6448398" y="1063850"/>
                  </a:lnTo>
                  <a:lnTo>
                    <a:pt x="6561798" y="1054782"/>
                  </a:lnTo>
                  <a:lnTo>
                    <a:pt x="6673108" y="1045303"/>
                  </a:lnTo>
                  <a:lnTo>
                    <a:pt x="6782400" y="1035438"/>
                  </a:lnTo>
                  <a:lnTo>
                    <a:pt x="6889744" y="1025211"/>
                  </a:lnTo>
                  <a:lnTo>
                    <a:pt x="6995209" y="1014647"/>
                  </a:lnTo>
                  <a:lnTo>
                    <a:pt x="7098866" y="1003769"/>
                  </a:lnTo>
                  <a:lnTo>
                    <a:pt x="7200785" y="992603"/>
                  </a:lnTo>
                  <a:lnTo>
                    <a:pt x="7301037" y="981173"/>
                  </a:lnTo>
                  <a:lnTo>
                    <a:pt x="7448441" y="963585"/>
                  </a:lnTo>
                  <a:lnTo>
                    <a:pt x="7592488" y="945538"/>
                  </a:lnTo>
                  <a:lnTo>
                    <a:pt x="7733414" y="927116"/>
                  </a:lnTo>
                  <a:lnTo>
                    <a:pt x="7916871" y="902112"/>
                  </a:lnTo>
                  <a:lnTo>
                    <a:pt x="8139838" y="870418"/>
                  </a:lnTo>
                  <a:lnTo>
                    <a:pt x="8900417" y="757974"/>
                  </a:lnTo>
                  <a:lnTo>
                    <a:pt x="9104703" y="728832"/>
                  </a:lnTo>
                  <a:lnTo>
                    <a:pt x="9267365" y="706666"/>
                  </a:lnTo>
                  <a:lnTo>
                    <a:pt x="9389284" y="690840"/>
                  </a:lnTo>
                  <a:lnTo>
                    <a:pt x="9511399" y="675788"/>
                  </a:lnTo>
                  <a:lnTo>
                    <a:pt x="9593036" y="666225"/>
                  </a:lnTo>
                  <a:lnTo>
                    <a:pt x="9674935" y="657067"/>
                  </a:lnTo>
                  <a:lnTo>
                    <a:pt x="9757166" y="648339"/>
                  </a:lnTo>
                  <a:lnTo>
                    <a:pt x="9839801" y="640065"/>
                  </a:lnTo>
                  <a:lnTo>
                    <a:pt x="9922910" y="632269"/>
                  </a:lnTo>
                  <a:lnTo>
                    <a:pt x="10006562" y="624976"/>
                  </a:lnTo>
                  <a:lnTo>
                    <a:pt x="10090827" y="618211"/>
                  </a:lnTo>
                  <a:lnTo>
                    <a:pt x="10175777" y="611996"/>
                  </a:lnTo>
                  <a:lnTo>
                    <a:pt x="10261481" y="606358"/>
                  </a:lnTo>
                  <a:lnTo>
                    <a:pt x="10348009" y="601319"/>
                  </a:lnTo>
                  <a:lnTo>
                    <a:pt x="10435431" y="596906"/>
                  </a:lnTo>
                  <a:lnTo>
                    <a:pt x="10523818" y="593141"/>
                  </a:lnTo>
                  <a:lnTo>
                    <a:pt x="10613241" y="590049"/>
                  </a:lnTo>
                  <a:lnTo>
                    <a:pt x="10703768" y="587655"/>
                  </a:lnTo>
                  <a:lnTo>
                    <a:pt x="10795471" y="585983"/>
                  </a:lnTo>
                  <a:lnTo>
                    <a:pt x="10888419" y="585057"/>
                  </a:lnTo>
                  <a:lnTo>
                    <a:pt x="10982682" y="584902"/>
                  </a:lnTo>
                  <a:lnTo>
                    <a:pt x="11078332" y="585541"/>
                  </a:lnTo>
                  <a:lnTo>
                    <a:pt x="11175438" y="587000"/>
                  </a:lnTo>
                  <a:lnTo>
                    <a:pt x="11274070" y="589303"/>
                  </a:lnTo>
                  <a:lnTo>
                    <a:pt x="11374299" y="592474"/>
                  </a:lnTo>
                  <a:lnTo>
                    <a:pt x="11476194" y="596538"/>
                  </a:lnTo>
                  <a:lnTo>
                    <a:pt x="11527789" y="598912"/>
                  </a:lnTo>
                  <a:lnTo>
                    <a:pt x="11579826" y="601518"/>
                  </a:lnTo>
                  <a:lnTo>
                    <a:pt x="11632316" y="604359"/>
                  </a:lnTo>
                  <a:lnTo>
                    <a:pt x="11685266" y="607439"/>
                  </a:lnTo>
                  <a:lnTo>
                    <a:pt x="11738685" y="610760"/>
                  </a:lnTo>
                  <a:lnTo>
                    <a:pt x="11792582" y="614326"/>
                  </a:lnTo>
                  <a:lnTo>
                    <a:pt x="11846966" y="618139"/>
                  </a:lnTo>
                  <a:lnTo>
                    <a:pt x="11901846" y="622202"/>
                  </a:lnTo>
                  <a:lnTo>
                    <a:pt x="11957231" y="626520"/>
                  </a:lnTo>
                  <a:lnTo>
                    <a:pt x="12013128" y="631093"/>
                  </a:lnTo>
                  <a:lnTo>
                    <a:pt x="12069547" y="635927"/>
                  </a:lnTo>
                  <a:lnTo>
                    <a:pt x="12126498" y="641023"/>
                  </a:lnTo>
                  <a:lnTo>
                    <a:pt x="12183987" y="646384"/>
                  </a:lnTo>
                  <a:lnTo>
                    <a:pt x="12242025" y="652015"/>
                  </a:lnTo>
                  <a:lnTo>
                    <a:pt x="12300620" y="657917"/>
                  </a:lnTo>
                  <a:lnTo>
                    <a:pt x="12359781" y="664094"/>
                  </a:lnTo>
                  <a:lnTo>
                    <a:pt x="12419005" y="670495"/>
                  </a:lnTo>
                  <a:lnTo>
                    <a:pt x="12477204" y="676998"/>
                  </a:lnTo>
                  <a:lnTo>
                    <a:pt x="12590648" y="690298"/>
                  </a:lnTo>
                  <a:lnTo>
                    <a:pt x="12700360" y="703965"/>
                  </a:lnTo>
                  <a:lnTo>
                    <a:pt x="12806589" y="717968"/>
                  </a:lnTo>
                  <a:lnTo>
                    <a:pt x="12909583" y="732276"/>
                  </a:lnTo>
                  <a:lnTo>
                    <a:pt x="13009589" y="746861"/>
                  </a:lnTo>
                  <a:lnTo>
                    <a:pt x="13106854" y="761690"/>
                  </a:lnTo>
                  <a:lnTo>
                    <a:pt x="13201627" y="776735"/>
                  </a:lnTo>
                  <a:lnTo>
                    <a:pt x="13294156" y="791964"/>
                  </a:lnTo>
                  <a:lnTo>
                    <a:pt x="13384687" y="807347"/>
                  </a:lnTo>
                  <a:lnTo>
                    <a:pt x="13517282" y="830644"/>
                  </a:lnTo>
                  <a:lnTo>
                    <a:pt x="13689397" y="861964"/>
                  </a:lnTo>
                  <a:lnTo>
                    <a:pt x="14108582" y="940041"/>
                  </a:lnTo>
                  <a:lnTo>
                    <a:pt x="14234667" y="962984"/>
                  </a:lnTo>
                  <a:lnTo>
                    <a:pt x="14362389" y="985522"/>
                  </a:lnTo>
                  <a:lnTo>
                    <a:pt x="14448860" y="1000273"/>
                  </a:lnTo>
                  <a:lnTo>
                    <a:pt x="14536679" y="1014769"/>
                  </a:lnTo>
                  <a:lnTo>
                    <a:pt x="14626092" y="1028978"/>
                  </a:lnTo>
                  <a:lnTo>
                    <a:pt x="14717349" y="1042872"/>
                  </a:lnTo>
                  <a:lnTo>
                    <a:pt x="14810696" y="1056419"/>
                  </a:lnTo>
                  <a:lnTo>
                    <a:pt x="14906381" y="1069590"/>
                  </a:lnTo>
                  <a:lnTo>
                    <a:pt x="15004652" y="1082353"/>
                  </a:lnTo>
                  <a:lnTo>
                    <a:pt x="15105757" y="1094679"/>
                  </a:lnTo>
                  <a:lnTo>
                    <a:pt x="15157450" y="1100669"/>
                  </a:lnTo>
                  <a:lnTo>
                    <a:pt x="15209944" y="1106538"/>
                  </a:lnTo>
                  <a:lnTo>
                    <a:pt x="15263270" y="1112282"/>
                  </a:lnTo>
                  <a:lnTo>
                    <a:pt x="15317459" y="1117898"/>
                  </a:lnTo>
                  <a:lnTo>
                    <a:pt x="15372543" y="1123382"/>
                  </a:lnTo>
                  <a:lnTo>
                    <a:pt x="15428552" y="1128730"/>
                  </a:lnTo>
                  <a:lnTo>
                    <a:pt x="15485517" y="1133938"/>
                  </a:lnTo>
                  <a:lnTo>
                    <a:pt x="15543469" y="1139003"/>
                  </a:lnTo>
                  <a:lnTo>
                    <a:pt x="15602440" y="1143921"/>
                  </a:lnTo>
                  <a:lnTo>
                    <a:pt x="15662459" y="1148687"/>
                  </a:lnTo>
                  <a:lnTo>
                    <a:pt x="15723558" y="1153299"/>
                  </a:lnTo>
                  <a:lnTo>
                    <a:pt x="15785769" y="1157752"/>
                  </a:lnTo>
                  <a:lnTo>
                    <a:pt x="15849121" y="1162042"/>
                  </a:lnTo>
                  <a:lnTo>
                    <a:pt x="15913646" y="1166167"/>
                  </a:lnTo>
                  <a:lnTo>
                    <a:pt x="15979376" y="1170121"/>
                  </a:lnTo>
                  <a:lnTo>
                    <a:pt x="16046340" y="1173902"/>
                  </a:lnTo>
                  <a:lnTo>
                    <a:pt x="16114570" y="1177505"/>
                  </a:lnTo>
                  <a:lnTo>
                    <a:pt x="16184096" y="1180926"/>
                  </a:lnTo>
                  <a:lnTo>
                    <a:pt x="16254951" y="1184162"/>
                  </a:lnTo>
                  <a:lnTo>
                    <a:pt x="16382254" y="1189363"/>
                  </a:lnTo>
                  <a:lnTo>
                    <a:pt x="16508363" y="1193740"/>
                  </a:lnTo>
                  <a:lnTo>
                    <a:pt x="16633260" y="1197317"/>
                  </a:lnTo>
                  <a:lnTo>
                    <a:pt x="16756923" y="1200117"/>
                  </a:lnTo>
                  <a:lnTo>
                    <a:pt x="16879334" y="1202165"/>
                  </a:lnTo>
                  <a:lnTo>
                    <a:pt x="17000473" y="1203482"/>
                  </a:lnTo>
                  <a:lnTo>
                    <a:pt x="17120320" y="1204094"/>
                  </a:lnTo>
                  <a:lnTo>
                    <a:pt x="17238855" y="1204022"/>
                  </a:lnTo>
                  <a:lnTo>
                    <a:pt x="17356059" y="1203291"/>
                  </a:lnTo>
                  <a:lnTo>
                    <a:pt x="17471911" y="1201923"/>
                  </a:lnTo>
                  <a:lnTo>
                    <a:pt x="17586393" y="1199942"/>
                  </a:lnTo>
                  <a:lnTo>
                    <a:pt x="17699485" y="1197372"/>
                  </a:lnTo>
                  <a:lnTo>
                    <a:pt x="17811166" y="1194236"/>
                  </a:lnTo>
                  <a:lnTo>
                    <a:pt x="17921418" y="1190556"/>
                  </a:lnTo>
                  <a:lnTo>
                    <a:pt x="18030220" y="1186357"/>
                  </a:lnTo>
                  <a:lnTo>
                    <a:pt x="18137552" y="1181663"/>
                  </a:lnTo>
                  <a:lnTo>
                    <a:pt x="18243396" y="1176495"/>
                  </a:lnTo>
                  <a:lnTo>
                    <a:pt x="18347731" y="1170878"/>
                  </a:lnTo>
                  <a:lnTo>
                    <a:pt x="18450538" y="1164834"/>
                  </a:lnTo>
                  <a:lnTo>
                    <a:pt x="18551797" y="1158389"/>
                  </a:lnTo>
                  <a:lnTo>
                    <a:pt x="18651488" y="1151563"/>
                  </a:lnTo>
                  <a:lnTo>
                    <a:pt x="18749592" y="1144382"/>
                  </a:lnTo>
                  <a:lnTo>
                    <a:pt x="18846089" y="1136868"/>
                  </a:lnTo>
                  <a:lnTo>
                    <a:pt x="18940959" y="1129045"/>
                  </a:lnTo>
                  <a:lnTo>
                    <a:pt x="19080170" y="1116782"/>
                  </a:lnTo>
                  <a:lnTo>
                    <a:pt x="19215611" y="1103955"/>
                  </a:lnTo>
                  <a:lnTo>
                    <a:pt x="19347213" y="1090642"/>
                  </a:lnTo>
                  <a:lnTo>
                    <a:pt x="19474912" y="1076922"/>
                  </a:lnTo>
                  <a:lnTo>
                    <a:pt x="19598641" y="1062874"/>
                  </a:lnTo>
                  <a:lnTo>
                    <a:pt x="19718332" y="1048578"/>
                  </a:lnTo>
                  <a:lnTo>
                    <a:pt x="19871526" y="1029264"/>
                  </a:lnTo>
                  <a:lnTo>
                    <a:pt x="20017268" y="1009836"/>
                  </a:lnTo>
                  <a:lnTo>
                    <a:pt x="20087295" y="1000137"/>
                  </a:lnTo>
                  <a:lnTo>
                    <a:pt x="200872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6091194" y="341852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182553" y="10347605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4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26214" y="333999"/>
            <a:ext cx="518668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70" dirty="0">
                <a:solidFill>
                  <a:srgbClr val="002060"/>
                </a:solidFill>
                <a:latin typeface="Tahoma"/>
                <a:cs typeface="Tahoma"/>
              </a:rPr>
              <a:t>VI</a:t>
            </a:r>
            <a:r>
              <a:rPr sz="2050" b="1" spc="-90" dirty="0">
                <a:solidFill>
                  <a:srgbClr val="002060"/>
                </a:solidFill>
                <a:latin typeface="Tahoma"/>
                <a:cs typeface="Tahoma"/>
              </a:rPr>
              <a:t>.</a:t>
            </a:r>
            <a:r>
              <a:rPr sz="2050" b="1" spc="-25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050" b="1" spc="-35" dirty="0">
                <a:solidFill>
                  <a:srgbClr val="002060"/>
                </a:solidFill>
                <a:latin typeface="Tahoma"/>
                <a:cs typeface="Tahoma"/>
              </a:rPr>
              <a:t>INFORMACJA</a:t>
            </a:r>
            <a:r>
              <a:rPr sz="2050" b="1" spc="-25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002060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050" b="1" spc="-150" dirty="0">
                <a:solidFill>
                  <a:srgbClr val="002060"/>
                </a:solidFill>
                <a:latin typeface="Tahoma"/>
                <a:cs typeface="Tahoma"/>
              </a:rPr>
              <a:t>REALIZACJ</a:t>
            </a:r>
            <a:r>
              <a:rPr sz="2050" b="1" spc="-114" dirty="0">
                <a:solidFill>
                  <a:srgbClr val="002060"/>
                </a:solidFill>
                <a:latin typeface="Tahoma"/>
                <a:cs typeface="Tahoma"/>
              </a:rPr>
              <a:t>I</a:t>
            </a:r>
            <a:r>
              <a:rPr sz="2050" b="1" spc="-25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050" b="1" spc="-229" dirty="0">
                <a:solidFill>
                  <a:srgbClr val="002060"/>
                </a:solidFill>
                <a:latin typeface="Tahoma"/>
                <a:cs typeface="Tahoma"/>
              </a:rPr>
              <a:t>STRATE</a:t>
            </a:r>
            <a:r>
              <a:rPr sz="2050" b="1" spc="-210" dirty="0">
                <a:solidFill>
                  <a:srgbClr val="002060"/>
                </a:solidFill>
                <a:latin typeface="Tahoma"/>
                <a:cs typeface="Tahoma"/>
              </a:rPr>
              <a:t>GII</a:t>
            </a:r>
            <a:endParaRPr sz="2050" dirty="0">
              <a:solidFill>
                <a:srgbClr val="002060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784764" y="1757051"/>
            <a:ext cx="18781395" cy="22974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pl-PL" spc="-275" dirty="0"/>
              <a:t>Realizacja strategii Gminy Kędzierzyn-Koźle</a:t>
            </a:r>
            <a:br>
              <a:rPr lang="pl-PL" spc="-70" dirty="0"/>
            </a:br>
            <a:br>
              <a:rPr lang="pl-PL" spc="-70" dirty="0"/>
            </a:br>
            <a:endParaRPr spc="-355" dirty="0"/>
          </a:p>
        </p:txBody>
      </p:sp>
      <p:sp>
        <p:nvSpPr>
          <p:cNvPr id="21" name="object 21"/>
          <p:cNvSpPr txBox="1"/>
          <p:nvPr/>
        </p:nvSpPr>
        <p:spPr>
          <a:xfrm>
            <a:off x="784764" y="3853340"/>
            <a:ext cx="18876645" cy="448007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9255" indent="-377190">
              <a:lnSpc>
                <a:spcPts val="3345"/>
              </a:lnSpc>
              <a:buChar char="-"/>
              <a:tabLst>
                <a:tab pos="389255" algn="l"/>
                <a:tab pos="389890" algn="l"/>
              </a:tabLst>
            </a:pPr>
            <a:endParaRPr lang="pl-PL" sz="3500" spc="-7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265" indent="-457200">
              <a:lnSpc>
                <a:spcPts val="3345"/>
              </a:lnSpc>
              <a:buFont typeface="Wingdings" panose="05000000000000000000" pitchFamily="2" charset="2"/>
              <a:buChar char="Ø"/>
              <a:tabLst>
                <a:tab pos="389255" algn="l"/>
                <a:tab pos="389890" algn="l"/>
              </a:tabLst>
            </a:pPr>
            <a:r>
              <a:rPr lang="pl-PL" sz="3500" spc="-7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Strategia Rozwiązywania Problemów Społecznych na lata 2021-2025</a:t>
            </a:r>
          </a:p>
          <a:p>
            <a:pPr marL="526415" indent="-514350">
              <a:lnSpc>
                <a:spcPts val="3345"/>
              </a:lnSpc>
              <a:buAutoNum type="arabicPeriod"/>
              <a:tabLst>
                <a:tab pos="389255" algn="l"/>
                <a:tab pos="389890" algn="l"/>
              </a:tabLst>
            </a:pPr>
            <a:endParaRPr lang="pl-PL" sz="3500" spc="-7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265" indent="-457200">
              <a:lnSpc>
                <a:spcPts val="3345"/>
              </a:lnSpc>
              <a:buFont typeface="Wingdings" panose="05000000000000000000" pitchFamily="2" charset="2"/>
              <a:buChar char="Ø"/>
              <a:tabLst>
                <a:tab pos="389255" algn="l"/>
                <a:tab pos="389890" algn="l"/>
              </a:tabLst>
            </a:pPr>
            <a:r>
              <a:rPr lang="pl-PL" sz="3500" spc="-7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Strategia Rozwoju </a:t>
            </a:r>
            <a:r>
              <a:rPr lang="pl-PL" sz="3500" spc="-7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Elektromobilności</a:t>
            </a:r>
            <a:r>
              <a:rPr lang="pl-PL" sz="3500" spc="-7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Miasta Kędzierzyn-Koźle do 2035 roku</a:t>
            </a:r>
          </a:p>
          <a:p>
            <a:pPr marL="526415" indent="-514350">
              <a:lnSpc>
                <a:spcPts val="3345"/>
              </a:lnSpc>
              <a:buAutoNum type="arabicPeriod"/>
              <a:tabLst>
                <a:tab pos="389255" algn="l"/>
                <a:tab pos="389890" algn="l"/>
              </a:tabLst>
            </a:pPr>
            <a:endParaRPr lang="pl-PL" sz="3500" spc="-7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265" indent="-457200">
              <a:lnSpc>
                <a:spcPts val="3345"/>
              </a:lnSpc>
              <a:buFont typeface="Wingdings" panose="05000000000000000000" pitchFamily="2" charset="2"/>
              <a:buChar char="Ø"/>
              <a:tabLst>
                <a:tab pos="389255" algn="l"/>
                <a:tab pos="389890" algn="l"/>
              </a:tabLst>
            </a:pPr>
            <a:r>
              <a:rPr lang="pl-PL" sz="3500" spc="-7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Strategia Rozwoju Miasta Kędzierzyn-Koźle do 2030 roku</a:t>
            </a:r>
          </a:p>
          <a:p>
            <a:pPr marL="469265" indent="-457200">
              <a:lnSpc>
                <a:spcPts val="3345"/>
              </a:lnSpc>
              <a:buFont typeface="Wingdings" panose="05000000000000000000" pitchFamily="2" charset="2"/>
              <a:buChar char="Ø"/>
              <a:tabLst>
                <a:tab pos="389255" algn="l"/>
                <a:tab pos="389890" algn="l"/>
              </a:tabLst>
            </a:pPr>
            <a:endParaRPr lang="pl-PL" sz="3500" spc="-7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265" indent="-457200">
              <a:lnSpc>
                <a:spcPts val="3345"/>
              </a:lnSpc>
              <a:buFont typeface="Wingdings" panose="05000000000000000000" pitchFamily="2" charset="2"/>
              <a:buChar char="Ø"/>
              <a:tabLst>
                <a:tab pos="389255" algn="l"/>
                <a:tab pos="389890" algn="l"/>
              </a:tabLst>
            </a:pPr>
            <a:r>
              <a:rPr lang="pl-PL" sz="3500" spc="-7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Strategia Promocji Miasta Kędzierzyn-Koźle na lata 2023-2030</a:t>
            </a: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065">
              <a:lnSpc>
                <a:spcPct val="100000"/>
              </a:lnSpc>
              <a:spcBef>
                <a:spcPts val="40"/>
              </a:spcBef>
              <a:tabLst>
                <a:tab pos="490855" algn="l"/>
                <a:tab pos="491490" algn="l"/>
              </a:tabLst>
            </a:pPr>
            <a:endParaRPr lang="pl-PL" sz="3500" spc="-5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065">
              <a:lnSpc>
                <a:spcPct val="100000"/>
              </a:lnSpc>
              <a:spcBef>
                <a:spcPts val="40"/>
              </a:spcBef>
              <a:tabLst>
                <a:tab pos="490855" algn="l"/>
                <a:tab pos="491490" algn="l"/>
              </a:tabLst>
            </a:pP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object 39">
            <a:extLst>
              <a:ext uri="{FF2B5EF4-FFF2-40B4-BE49-F238E27FC236}">
                <a16:creationId xmlns:a16="http://schemas.microsoft.com/office/drawing/2014/main" id="{19DEE52E-5EE5-2F72-E1F7-CC4B088C281E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30/33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id="{F9233986-2CCA-A3F9-9087-924585B7B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grpSp>
        <p:nvGrpSpPr>
          <p:cNvPr id="30" name="object 22">
            <a:extLst>
              <a:ext uri="{FF2B5EF4-FFF2-40B4-BE49-F238E27FC236}">
                <a16:creationId xmlns:a16="http://schemas.microsoft.com/office/drawing/2014/main" id="{13AF73B3-A4C4-0B46-0AB1-F9E0CEA5282D}"/>
              </a:ext>
            </a:extLst>
          </p:cNvPr>
          <p:cNvGrpSpPr/>
          <p:nvPr/>
        </p:nvGrpSpPr>
        <p:grpSpPr>
          <a:xfrm>
            <a:off x="13252450" y="7332873"/>
            <a:ext cx="5674359" cy="2255038"/>
            <a:chOff x="12151628" y="6504709"/>
            <a:chExt cx="6664959" cy="3143885"/>
          </a:xfrm>
        </p:grpSpPr>
        <p:sp>
          <p:nvSpPr>
            <p:cNvPr id="31" name="object 23">
              <a:extLst>
                <a:ext uri="{FF2B5EF4-FFF2-40B4-BE49-F238E27FC236}">
                  <a16:creationId xmlns:a16="http://schemas.microsoft.com/office/drawing/2014/main" id="{DA0A55E9-CB2D-A581-BE08-FE4B4F4FAC96}"/>
                </a:ext>
              </a:extLst>
            </p:cNvPr>
            <p:cNvSpPr/>
            <p:nvPr/>
          </p:nvSpPr>
          <p:spPr>
            <a:xfrm>
              <a:off x="16120035" y="7936973"/>
              <a:ext cx="162560" cy="0"/>
            </a:xfrm>
            <a:custGeom>
              <a:avLst/>
              <a:gdLst/>
              <a:ahLst/>
              <a:cxnLst/>
              <a:rect l="l" t="t" r="r" b="b"/>
              <a:pathLst>
                <a:path w="162559">
                  <a:moveTo>
                    <a:pt x="0" y="0"/>
                  </a:moveTo>
                  <a:lnTo>
                    <a:pt x="162466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24">
              <a:extLst>
                <a:ext uri="{FF2B5EF4-FFF2-40B4-BE49-F238E27FC236}">
                  <a16:creationId xmlns:a16="http://schemas.microsoft.com/office/drawing/2014/main" id="{D80A35AD-D769-8132-E195-BB7B1AC255B1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151628" y="6504709"/>
              <a:ext cx="6664398" cy="3133604"/>
            </a:xfrm>
            <a:prstGeom prst="rect">
              <a:avLst/>
            </a:prstGeom>
          </p:spPr>
        </p:pic>
        <p:sp>
          <p:nvSpPr>
            <p:cNvPr id="33" name="object 25">
              <a:extLst>
                <a:ext uri="{FF2B5EF4-FFF2-40B4-BE49-F238E27FC236}">
                  <a16:creationId xmlns:a16="http://schemas.microsoft.com/office/drawing/2014/main" id="{BB655DC3-D606-663E-D198-ED345443D5E3}"/>
                </a:ext>
              </a:extLst>
            </p:cNvPr>
            <p:cNvSpPr/>
            <p:nvPr/>
          </p:nvSpPr>
          <p:spPr>
            <a:xfrm>
              <a:off x="15764630" y="9632757"/>
              <a:ext cx="264160" cy="0"/>
            </a:xfrm>
            <a:custGeom>
              <a:avLst/>
              <a:gdLst/>
              <a:ahLst/>
              <a:cxnLst/>
              <a:rect l="l" t="t" r="r" b="b"/>
              <a:pathLst>
                <a:path w="264159">
                  <a:moveTo>
                    <a:pt x="0" y="0"/>
                  </a:moveTo>
                  <a:lnTo>
                    <a:pt x="264012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object 2">
            <a:extLst>
              <a:ext uri="{FF2B5EF4-FFF2-40B4-BE49-F238E27FC236}">
                <a16:creationId xmlns:a16="http://schemas.microsoft.com/office/drawing/2014/main" id="{1A13F4FA-2830-39E3-0880-2C883709F17A}"/>
              </a:ext>
            </a:extLst>
          </p:cNvPr>
          <p:cNvGrpSpPr/>
          <p:nvPr/>
        </p:nvGrpSpPr>
        <p:grpSpPr>
          <a:xfrm>
            <a:off x="-1498" y="9551036"/>
            <a:ext cx="20106005" cy="1818639"/>
            <a:chOff x="-1498" y="9490392"/>
            <a:chExt cx="20106005" cy="1818639"/>
          </a:xfrm>
        </p:grpSpPr>
        <p:pic>
          <p:nvPicPr>
            <p:cNvPr id="32" name="object 3">
              <a:extLst>
                <a:ext uri="{FF2B5EF4-FFF2-40B4-BE49-F238E27FC236}">
                  <a16:creationId xmlns:a16="http://schemas.microsoft.com/office/drawing/2014/main" id="{B01BD81B-7479-CE1B-48E1-AAA33D353FF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3" name="object 4">
              <a:extLst>
                <a:ext uri="{FF2B5EF4-FFF2-40B4-BE49-F238E27FC236}">
                  <a16:creationId xmlns:a16="http://schemas.microsoft.com/office/drawing/2014/main" id="{DBDC239F-0B57-8057-7B7B-CFB201240990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" name="object 2"/>
          <p:cNvGrpSpPr/>
          <p:nvPr/>
        </p:nvGrpSpPr>
        <p:grpSpPr>
          <a:xfrm>
            <a:off x="5813664" y="3415590"/>
            <a:ext cx="6414770" cy="6423025"/>
            <a:chOff x="5813664" y="3415590"/>
            <a:chExt cx="6414770" cy="6423025"/>
          </a:xfrm>
        </p:grpSpPr>
        <p:sp>
          <p:nvSpPr>
            <p:cNvPr id="3" name="object 3"/>
            <p:cNvSpPr/>
            <p:nvPr/>
          </p:nvSpPr>
          <p:spPr>
            <a:xfrm>
              <a:off x="5813664" y="3423524"/>
              <a:ext cx="6414770" cy="6414770"/>
            </a:xfrm>
            <a:custGeom>
              <a:avLst/>
              <a:gdLst/>
              <a:ahLst/>
              <a:cxnLst/>
              <a:rect l="l" t="t" r="r" b="b"/>
              <a:pathLst>
                <a:path w="6414770" h="6414770">
                  <a:moveTo>
                    <a:pt x="3207357" y="0"/>
                  </a:moveTo>
                  <a:lnTo>
                    <a:pt x="3207357" y="3207357"/>
                  </a:lnTo>
                  <a:lnTo>
                    <a:pt x="235134" y="2001939"/>
                  </a:lnTo>
                  <a:lnTo>
                    <a:pt x="216115" y="2049938"/>
                  </a:lnTo>
                  <a:lnTo>
                    <a:pt x="197885" y="2098203"/>
                  </a:lnTo>
                  <a:lnTo>
                    <a:pt x="180444" y="2146723"/>
                  </a:lnTo>
                  <a:lnTo>
                    <a:pt x="163795" y="2195489"/>
                  </a:lnTo>
                  <a:lnTo>
                    <a:pt x="147939" y="2244491"/>
                  </a:lnTo>
                  <a:lnTo>
                    <a:pt x="132879" y="2293719"/>
                  </a:lnTo>
                  <a:lnTo>
                    <a:pt x="118617" y="2343163"/>
                  </a:lnTo>
                  <a:lnTo>
                    <a:pt x="105154" y="2392814"/>
                  </a:lnTo>
                  <a:lnTo>
                    <a:pt x="92491" y="2442662"/>
                  </a:lnTo>
                  <a:lnTo>
                    <a:pt x="80632" y="2492697"/>
                  </a:lnTo>
                  <a:lnTo>
                    <a:pt x="69579" y="2542909"/>
                  </a:lnTo>
                  <a:lnTo>
                    <a:pt x="59331" y="2593288"/>
                  </a:lnTo>
                  <a:lnTo>
                    <a:pt x="49893" y="2643826"/>
                  </a:lnTo>
                  <a:lnTo>
                    <a:pt x="41266" y="2694511"/>
                  </a:lnTo>
                  <a:lnTo>
                    <a:pt x="33451" y="2745335"/>
                  </a:lnTo>
                  <a:lnTo>
                    <a:pt x="26451" y="2796287"/>
                  </a:lnTo>
                  <a:lnTo>
                    <a:pt x="20267" y="2847358"/>
                  </a:lnTo>
                  <a:lnTo>
                    <a:pt x="14901" y="2898538"/>
                  </a:lnTo>
                  <a:lnTo>
                    <a:pt x="10356" y="2949817"/>
                  </a:lnTo>
                  <a:lnTo>
                    <a:pt x="6633" y="3001185"/>
                  </a:lnTo>
                  <a:lnTo>
                    <a:pt x="3733" y="3052633"/>
                  </a:lnTo>
                  <a:lnTo>
                    <a:pt x="1660" y="3104151"/>
                  </a:lnTo>
                  <a:lnTo>
                    <a:pt x="415" y="3155729"/>
                  </a:lnTo>
                  <a:lnTo>
                    <a:pt x="0" y="3207357"/>
                  </a:lnTo>
                  <a:lnTo>
                    <a:pt x="355" y="3255583"/>
                  </a:lnTo>
                  <a:lnTo>
                    <a:pt x="1417" y="3303638"/>
                  </a:lnTo>
                  <a:lnTo>
                    <a:pt x="3181" y="3351517"/>
                  </a:lnTo>
                  <a:lnTo>
                    <a:pt x="5643" y="3399214"/>
                  </a:lnTo>
                  <a:lnTo>
                    <a:pt x="8797" y="3446726"/>
                  </a:lnTo>
                  <a:lnTo>
                    <a:pt x="12638" y="3494046"/>
                  </a:lnTo>
                  <a:lnTo>
                    <a:pt x="17161" y="3541170"/>
                  </a:lnTo>
                  <a:lnTo>
                    <a:pt x="22362" y="3588093"/>
                  </a:lnTo>
                  <a:lnTo>
                    <a:pt x="28235" y="3634810"/>
                  </a:lnTo>
                  <a:lnTo>
                    <a:pt x="34776" y="3681316"/>
                  </a:lnTo>
                  <a:lnTo>
                    <a:pt x="41979" y="3727606"/>
                  </a:lnTo>
                  <a:lnTo>
                    <a:pt x="49839" y="3773676"/>
                  </a:lnTo>
                  <a:lnTo>
                    <a:pt x="58352" y="3819519"/>
                  </a:lnTo>
                  <a:lnTo>
                    <a:pt x="67512" y="3865132"/>
                  </a:lnTo>
                  <a:lnTo>
                    <a:pt x="77315" y="3910509"/>
                  </a:lnTo>
                  <a:lnTo>
                    <a:pt x="87756" y="3955645"/>
                  </a:lnTo>
                  <a:lnTo>
                    <a:pt x="98830" y="4000535"/>
                  </a:lnTo>
                  <a:lnTo>
                    <a:pt x="110531" y="4045175"/>
                  </a:lnTo>
                  <a:lnTo>
                    <a:pt x="122855" y="4089559"/>
                  </a:lnTo>
                  <a:lnTo>
                    <a:pt x="135796" y="4133683"/>
                  </a:lnTo>
                  <a:lnTo>
                    <a:pt x="149351" y="4177541"/>
                  </a:lnTo>
                  <a:lnTo>
                    <a:pt x="163513" y="4221129"/>
                  </a:lnTo>
                  <a:lnTo>
                    <a:pt x="178278" y="4264441"/>
                  </a:lnTo>
                  <a:lnTo>
                    <a:pt x="193642" y="4307473"/>
                  </a:lnTo>
                  <a:lnTo>
                    <a:pt x="209598" y="4350219"/>
                  </a:lnTo>
                  <a:lnTo>
                    <a:pt x="226142" y="4392675"/>
                  </a:lnTo>
                  <a:lnTo>
                    <a:pt x="243269" y="4434836"/>
                  </a:lnTo>
                  <a:lnTo>
                    <a:pt x="260975" y="4476696"/>
                  </a:lnTo>
                  <a:lnTo>
                    <a:pt x="279253" y="4518251"/>
                  </a:lnTo>
                  <a:lnTo>
                    <a:pt x="298100" y="4559496"/>
                  </a:lnTo>
                  <a:lnTo>
                    <a:pt x="317510" y="4600426"/>
                  </a:lnTo>
                  <a:lnTo>
                    <a:pt x="337478" y="4641036"/>
                  </a:lnTo>
                  <a:lnTo>
                    <a:pt x="358000" y="4681321"/>
                  </a:lnTo>
                  <a:lnTo>
                    <a:pt x="379070" y="4721276"/>
                  </a:lnTo>
                  <a:lnTo>
                    <a:pt x="400683" y="4760895"/>
                  </a:lnTo>
                  <a:lnTo>
                    <a:pt x="422834" y="4800175"/>
                  </a:lnTo>
                  <a:lnTo>
                    <a:pt x="445520" y="4839110"/>
                  </a:lnTo>
                  <a:lnTo>
                    <a:pt x="468733" y="4877695"/>
                  </a:lnTo>
                  <a:lnTo>
                    <a:pt x="492470" y="4915925"/>
                  </a:lnTo>
                  <a:lnTo>
                    <a:pt x="516726" y="4953795"/>
                  </a:lnTo>
                  <a:lnTo>
                    <a:pt x="541495" y="4991301"/>
                  </a:lnTo>
                  <a:lnTo>
                    <a:pt x="566773" y="5028437"/>
                  </a:lnTo>
                  <a:lnTo>
                    <a:pt x="592555" y="5065198"/>
                  </a:lnTo>
                  <a:lnTo>
                    <a:pt x="618835" y="5101579"/>
                  </a:lnTo>
                  <a:lnTo>
                    <a:pt x="645609" y="5137576"/>
                  </a:lnTo>
                  <a:lnTo>
                    <a:pt x="672872" y="5173183"/>
                  </a:lnTo>
                  <a:lnTo>
                    <a:pt x="700618" y="5208396"/>
                  </a:lnTo>
                  <a:lnTo>
                    <a:pt x="728844" y="5243209"/>
                  </a:lnTo>
                  <a:lnTo>
                    <a:pt x="757543" y="5277618"/>
                  </a:lnTo>
                  <a:lnTo>
                    <a:pt x="786712" y="5311618"/>
                  </a:lnTo>
                  <a:lnTo>
                    <a:pt x="816344" y="5345203"/>
                  </a:lnTo>
                  <a:lnTo>
                    <a:pt x="846436" y="5378369"/>
                  </a:lnTo>
                  <a:lnTo>
                    <a:pt x="876981" y="5411110"/>
                  </a:lnTo>
                  <a:lnTo>
                    <a:pt x="907976" y="5443422"/>
                  </a:lnTo>
                  <a:lnTo>
                    <a:pt x="939415" y="5475300"/>
                  </a:lnTo>
                  <a:lnTo>
                    <a:pt x="971293" y="5506739"/>
                  </a:lnTo>
                  <a:lnTo>
                    <a:pt x="1003605" y="5537733"/>
                  </a:lnTo>
                  <a:lnTo>
                    <a:pt x="1036346" y="5568279"/>
                  </a:lnTo>
                  <a:lnTo>
                    <a:pt x="1069512" y="5598370"/>
                  </a:lnTo>
                  <a:lnTo>
                    <a:pt x="1103097" y="5628003"/>
                  </a:lnTo>
                  <a:lnTo>
                    <a:pt x="1137096" y="5657171"/>
                  </a:lnTo>
                  <a:lnTo>
                    <a:pt x="1171505" y="5685871"/>
                  </a:lnTo>
                  <a:lnTo>
                    <a:pt x="1206318" y="5714096"/>
                  </a:lnTo>
                  <a:lnTo>
                    <a:pt x="1241531" y="5741843"/>
                  </a:lnTo>
                  <a:lnTo>
                    <a:pt x="1277139" y="5769106"/>
                  </a:lnTo>
                  <a:lnTo>
                    <a:pt x="1313135" y="5795880"/>
                  </a:lnTo>
                  <a:lnTo>
                    <a:pt x="1349517" y="5822160"/>
                  </a:lnTo>
                  <a:lnTo>
                    <a:pt x="1386278" y="5847942"/>
                  </a:lnTo>
                  <a:lnTo>
                    <a:pt x="1423414" y="5873220"/>
                  </a:lnTo>
                  <a:lnTo>
                    <a:pt x="1460919" y="5897989"/>
                  </a:lnTo>
                  <a:lnTo>
                    <a:pt x="1498790" y="5922244"/>
                  </a:lnTo>
                  <a:lnTo>
                    <a:pt x="1537020" y="5945982"/>
                  </a:lnTo>
                  <a:lnTo>
                    <a:pt x="1575605" y="5969195"/>
                  </a:lnTo>
                  <a:lnTo>
                    <a:pt x="1614540" y="5991880"/>
                  </a:lnTo>
                  <a:lnTo>
                    <a:pt x="1653819" y="6014032"/>
                  </a:lnTo>
                  <a:lnTo>
                    <a:pt x="1693439" y="6035645"/>
                  </a:lnTo>
                  <a:lnTo>
                    <a:pt x="1733394" y="6056715"/>
                  </a:lnTo>
                  <a:lnTo>
                    <a:pt x="1773679" y="6077236"/>
                  </a:lnTo>
                  <a:lnTo>
                    <a:pt x="1814288" y="6097205"/>
                  </a:lnTo>
                  <a:lnTo>
                    <a:pt x="1855218" y="6116614"/>
                  </a:lnTo>
                  <a:lnTo>
                    <a:pt x="1896463" y="6135461"/>
                  </a:lnTo>
                  <a:lnTo>
                    <a:pt x="1938019" y="6153740"/>
                  </a:lnTo>
                  <a:lnTo>
                    <a:pt x="1979879" y="6171445"/>
                  </a:lnTo>
                  <a:lnTo>
                    <a:pt x="2022040" y="6188573"/>
                  </a:lnTo>
                  <a:lnTo>
                    <a:pt x="2064496" y="6205117"/>
                  </a:lnTo>
                  <a:lnTo>
                    <a:pt x="2107242" y="6221073"/>
                  </a:lnTo>
                  <a:lnTo>
                    <a:pt x="2150274" y="6236436"/>
                  </a:lnTo>
                  <a:lnTo>
                    <a:pt x="2193586" y="6251201"/>
                  </a:lnTo>
                  <a:lnTo>
                    <a:pt x="2237174" y="6265364"/>
                  </a:lnTo>
                  <a:lnTo>
                    <a:pt x="2281032" y="6278918"/>
                  </a:lnTo>
                  <a:lnTo>
                    <a:pt x="2325155" y="6291860"/>
                  </a:lnTo>
                  <a:lnTo>
                    <a:pt x="2369540" y="6304184"/>
                  </a:lnTo>
                  <a:lnTo>
                    <a:pt x="2414179" y="6315885"/>
                  </a:lnTo>
                  <a:lnTo>
                    <a:pt x="2459070" y="6326958"/>
                  </a:lnTo>
                  <a:lnTo>
                    <a:pt x="2504206" y="6337399"/>
                  </a:lnTo>
                  <a:lnTo>
                    <a:pt x="2549583" y="6347202"/>
                  </a:lnTo>
                  <a:lnTo>
                    <a:pt x="2595196" y="6356363"/>
                  </a:lnTo>
                  <a:lnTo>
                    <a:pt x="2641039" y="6364876"/>
                  </a:lnTo>
                  <a:lnTo>
                    <a:pt x="2687108" y="6372736"/>
                  </a:lnTo>
                  <a:lnTo>
                    <a:pt x="2733399" y="6379939"/>
                  </a:lnTo>
                  <a:lnTo>
                    <a:pt x="2779905" y="6386480"/>
                  </a:lnTo>
                  <a:lnTo>
                    <a:pt x="2826622" y="6392353"/>
                  </a:lnTo>
                  <a:lnTo>
                    <a:pt x="2873545" y="6397553"/>
                  </a:lnTo>
                  <a:lnTo>
                    <a:pt x="2920669" y="6402077"/>
                  </a:lnTo>
                  <a:lnTo>
                    <a:pt x="2967989" y="6405918"/>
                  </a:lnTo>
                  <a:lnTo>
                    <a:pt x="3015500" y="6409072"/>
                  </a:lnTo>
                  <a:lnTo>
                    <a:pt x="3063198" y="6411533"/>
                  </a:lnTo>
                  <a:lnTo>
                    <a:pt x="3111076" y="6413298"/>
                  </a:lnTo>
                  <a:lnTo>
                    <a:pt x="3159131" y="6414360"/>
                  </a:lnTo>
                  <a:lnTo>
                    <a:pt x="3207357" y="6414715"/>
                  </a:lnTo>
                  <a:lnTo>
                    <a:pt x="3255583" y="6414360"/>
                  </a:lnTo>
                  <a:lnTo>
                    <a:pt x="3303638" y="6413298"/>
                  </a:lnTo>
                  <a:lnTo>
                    <a:pt x="3351517" y="6411533"/>
                  </a:lnTo>
                  <a:lnTo>
                    <a:pt x="3399214" y="6409072"/>
                  </a:lnTo>
                  <a:lnTo>
                    <a:pt x="3446726" y="6405918"/>
                  </a:lnTo>
                  <a:lnTo>
                    <a:pt x="3494046" y="6402077"/>
                  </a:lnTo>
                  <a:lnTo>
                    <a:pt x="3541170" y="6397553"/>
                  </a:lnTo>
                  <a:lnTo>
                    <a:pt x="3588093" y="6392353"/>
                  </a:lnTo>
                  <a:lnTo>
                    <a:pt x="3634810" y="6386480"/>
                  </a:lnTo>
                  <a:lnTo>
                    <a:pt x="3681316" y="6379939"/>
                  </a:lnTo>
                  <a:lnTo>
                    <a:pt x="3727606" y="6372736"/>
                  </a:lnTo>
                  <a:lnTo>
                    <a:pt x="3773676" y="6364876"/>
                  </a:lnTo>
                  <a:lnTo>
                    <a:pt x="3819519" y="6356363"/>
                  </a:lnTo>
                  <a:lnTo>
                    <a:pt x="3865132" y="6347202"/>
                  </a:lnTo>
                  <a:lnTo>
                    <a:pt x="3910509" y="6337399"/>
                  </a:lnTo>
                  <a:lnTo>
                    <a:pt x="3955645" y="6326958"/>
                  </a:lnTo>
                  <a:lnTo>
                    <a:pt x="4000535" y="6315885"/>
                  </a:lnTo>
                  <a:lnTo>
                    <a:pt x="4045175" y="6304184"/>
                  </a:lnTo>
                  <a:lnTo>
                    <a:pt x="4089559" y="6291860"/>
                  </a:lnTo>
                  <a:lnTo>
                    <a:pt x="4133683" y="6278918"/>
                  </a:lnTo>
                  <a:lnTo>
                    <a:pt x="4177541" y="6265364"/>
                  </a:lnTo>
                  <a:lnTo>
                    <a:pt x="4221129" y="6251201"/>
                  </a:lnTo>
                  <a:lnTo>
                    <a:pt x="4264441" y="6236436"/>
                  </a:lnTo>
                  <a:lnTo>
                    <a:pt x="4307473" y="6221073"/>
                  </a:lnTo>
                  <a:lnTo>
                    <a:pt x="4350219" y="6205117"/>
                  </a:lnTo>
                  <a:lnTo>
                    <a:pt x="4392675" y="6188573"/>
                  </a:lnTo>
                  <a:lnTo>
                    <a:pt x="4434836" y="6171445"/>
                  </a:lnTo>
                  <a:lnTo>
                    <a:pt x="4476696" y="6153740"/>
                  </a:lnTo>
                  <a:lnTo>
                    <a:pt x="4518251" y="6135461"/>
                  </a:lnTo>
                  <a:lnTo>
                    <a:pt x="4559496" y="6116614"/>
                  </a:lnTo>
                  <a:lnTo>
                    <a:pt x="4600426" y="6097205"/>
                  </a:lnTo>
                  <a:lnTo>
                    <a:pt x="4641036" y="6077236"/>
                  </a:lnTo>
                  <a:lnTo>
                    <a:pt x="4681321" y="6056715"/>
                  </a:lnTo>
                  <a:lnTo>
                    <a:pt x="4721276" y="6035645"/>
                  </a:lnTo>
                  <a:lnTo>
                    <a:pt x="4760895" y="6014032"/>
                  </a:lnTo>
                  <a:lnTo>
                    <a:pt x="4800175" y="5991880"/>
                  </a:lnTo>
                  <a:lnTo>
                    <a:pt x="4839110" y="5969195"/>
                  </a:lnTo>
                  <a:lnTo>
                    <a:pt x="4877695" y="5945982"/>
                  </a:lnTo>
                  <a:lnTo>
                    <a:pt x="4915925" y="5922244"/>
                  </a:lnTo>
                  <a:lnTo>
                    <a:pt x="4953795" y="5897989"/>
                  </a:lnTo>
                  <a:lnTo>
                    <a:pt x="4991301" y="5873220"/>
                  </a:lnTo>
                  <a:lnTo>
                    <a:pt x="5028437" y="5847942"/>
                  </a:lnTo>
                  <a:lnTo>
                    <a:pt x="5065198" y="5822160"/>
                  </a:lnTo>
                  <a:lnTo>
                    <a:pt x="5101579" y="5795880"/>
                  </a:lnTo>
                  <a:lnTo>
                    <a:pt x="5137576" y="5769106"/>
                  </a:lnTo>
                  <a:lnTo>
                    <a:pt x="5173183" y="5741843"/>
                  </a:lnTo>
                  <a:lnTo>
                    <a:pt x="5208396" y="5714096"/>
                  </a:lnTo>
                  <a:lnTo>
                    <a:pt x="5243209" y="5685871"/>
                  </a:lnTo>
                  <a:lnTo>
                    <a:pt x="5277618" y="5657171"/>
                  </a:lnTo>
                  <a:lnTo>
                    <a:pt x="5311618" y="5628003"/>
                  </a:lnTo>
                  <a:lnTo>
                    <a:pt x="5345203" y="5598370"/>
                  </a:lnTo>
                  <a:lnTo>
                    <a:pt x="5378369" y="5568279"/>
                  </a:lnTo>
                  <a:lnTo>
                    <a:pt x="5411110" y="5537733"/>
                  </a:lnTo>
                  <a:lnTo>
                    <a:pt x="5443422" y="5506739"/>
                  </a:lnTo>
                  <a:lnTo>
                    <a:pt x="5475300" y="5475300"/>
                  </a:lnTo>
                  <a:lnTo>
                    <a:pt x="5506739" y="5443422"/>
                  </a:lnTo>
                  <a:lnTo>
                    <a:pt x="5537733" y="5411110"/>
                  </a:lnTo>
                  <a:lnTo>
                    <a:pt x="5568279" y="5378369"/>
                  </a:lnTo>
                  <a:lnTo>
                    <a:pt x="5598370" y="5345203"/>
                  </a:lnTo>
                  <a:lnTo>
                    <a:pt x="5628003" y="5311618"/>
                  </a:lnTo>
                  <a:lnTo>
                    <a:pt x="5657171" y="5277618"/>
                  </a:lnTo>
                  <a:lnTo>
                    <a:pt x="5685871" y="5243209"/>
                  </a:lnTo>
                  <a:lnTo>
                    <a:pt x="5714096" y="5208396"/>
                  </a:lnTo>
                  <a:lnTo>
                    <a:pt x="5741843" y="5173183"/>
                  </a:lnTo>
                  <a:lnTo>
                    <a:pt x="5769106" y="5137576"/>
                  </a:lnTo>
                  <a:lnTo>
                    <a:pt x="5795880" y="5101579"/>
                  </a:lnTo>
                  <a:lnTo>
                    <a:pt x="5822160" y="5065198"/>
                  </a:lnTo>
                  <a:lnTo>
                    <a:pt x="5847942" y="5028437"/>
                  </a:lnTo>
                  <a:lnTo>
                    <a:pt x="5873220" y="4991301"/>
                  </a:lnTo>
                  <a:lnTo>
                    <a:pt x="5897989" y="4953795"/>
                  </a:lnTo>
                  <a:lnTo>
                    <a:pt x="5922244" y="4915925"/>
                  </a:lnTo>
                  <a:lnTo>
                    <a:pt x="5945982" y="4877695"/>
                  </a:lnTo>
                  <a:lnTo>
                    <a:pt x="5969195" y="4839110"/>
                  </a:lnTo>
                  <a:lnTo>
                    <a:pt x="5991880" y="4800175"/>
                  </a:lnTo>
                  <a:lnTo>
                    <a:pt x="6014032" y="4760895"/>
                  </a:lnTo>
                  <a:lnTo>
                    <a:pt x="6035645" y="4721276"/>
                  </a:lnTo>
                  <a:lnTo>
                    <a:pt x="6056715" y="4681321"/>
                  </a:lnTo>
                  <a:lnTo>
                    <a:pt x="6077236" y="4641036"/>
                  </a:lnTo>
                  <a:lnTo>
                    <a:pt x="6097205" y="4600426"/>
                  </a:lnTo>
                  <a:lnTo>
                    <a:pt x="6116614" y="4559496"/>
                  </a:lnTo>
                  <a:lnTo>
                    <a:pt x="6135461" y="4518251"/>
                  </a:lnTo>
                  <a:lnTo>
                    <a:pt x="6153740" y="4476696"/>
                  </a:lnTo>
                  <a:lnTo>
                    <a:pt x="6171445" y="4434836"/>
                  </a:lnTo>
                  <a:lnTo>
                    <a:pt x="6188573" y="4392675"/>
                  </a:lnTo>
                  <a:lnTo>
                    <a:pt x="6205117" y="4350219"/>
                  </a:lnTo>
                  <a:lnTo>
                    <a:pt x="6221073" y="4307473"/>
                  </a:lnTo>
                  <a:lnTo>
                    <a:pt x="6236436" y="4264441"/>
                  </a:lnTo>
                  <a:lnTo>
                    <a:pt x="6251201" y="4221129"/>
                  </a:lnTo>
                  <a:lnTo>
                    <a:pt x="6265364" y="4177541"/>
                  </a:lnTo>
                  <a:lnTo>
                    <a:pt x="6278918" y="4133683"/>
                  </a:lnTo>
                  <a:lnTo>
                    <a:pt x="6291860" y="4089559"/>
                  </a:lnTo>
                  <a:lnTo>
                    <a:pt x="6304184" y="4045175"/>
                  </a:lnTo>
                  <a:lnTo>
                    <a:pt x="6315885" y="4000535"/>
                  </a:lnTo>
                  <a:lnTo>
                    <a:pt x="6326958" y="3955645"/>
                  </a:lnTo>
                  <a:lnTo>
                    <a:pt x="6337399" y="3910509"/>
                  </a:lnTo>
                  <a:lnTo>
                    <a:pt x="6347202" y="3865132"/>
                  </a:lnTo>
                  <a:lnTo>
                    <a:pt x="6356363" y="3819519"/>
                  </a:lnTo>
                  <a:lnTo>
                    <a:pt x="6364876" y="3773676"/>
                  </a:lnTo>
                  <a:lnTo>
                    <a:pt x="6372736" y="3727606"/>
                  </a:lnTo>
                  <a:lnTo>
                    <a:pt x="6379939" y="3681316"/>
                  </a:lnTo>
                  <a:lnTo>
                    <a:pt x="6386480" y="3634810"/>
                  </a:lnTo>
                  <a:lnTo>
                    <a:pt x="6392353" y="3588093"/>
                  </a:lnTo>
                  <a:lnTo>
                    <a:pt x="6397553" y="3541170"/>
                  </a:lnTo>
                  <a:lnTo>
                    <a:pt x="6402077" y="3494046"/>
                  </a:lnTo>
                  <a:lnTo>
                    <a:pt x="6405918" y="3446726"/>
                  </a:lnTo>
                  <a:lnTo>
                    <a:pt x="6409072" y="3399214"/>
                  </a:lnTo>
                  <a:lnTo>
                    <a:pt x="6411533" y="3351517"/>
                  </a:lnTo>
                  <a:lnTo>
                    <a:pt x="6413298" y="3303638"/>
                  </a:lnTo>
                  <a:lnTo>
                    <a:pt x="6414360" y="3255583"/>
                  </a:lnTo>
                  <a:lnTo>
                    <a:pt x="6414715" y="3207357"/>
                  </a:lnTo>
                  <a:lnTo>
                    <a:pt x="6414360" y="3159131"/>
                  </a:lnTo>
                  <a:lnTo>
                    <a:pt x="6413298" y="3111076"/>
                  </a:lnTo>
                  <a:lnTo>
                    <a:pt x="6411533" y="3063197"/>
                  </a:lnTo>
                  <a:lnTo>
                    <a:pt x="6409072" y="3015499"/>
                  </a:lnTo>
                  <a:lnTo>
                    <a:pt x="6405918" y="2967988"/>
                  </a:lnTo>
                  <a:lnTo>
                    <a:pt x="6402077" y="2920667"/>
                  </a:lnTo>
                  <a:lnTo>
                    <a:pt x="6397553" y="2873543"/>
                  </a:lnTo>
                  <a:lnTo>
                    <a:pt x="6392353" y="2826620"/>
                  </a:lnTo>
                  <a:lnTo>
                    <a:pt x="6386480" y="2779902"/>
                  </a:lnTo>
                  <a:lnTo>
                    <a:pt x="6379939" y="2733396"/>
                  </a:lnTo>
                  <a:lnTo>
                    <a:pt x="6372736" y="2687106"/>
                  </a:lnTo>
                  <a:lnTo>
                    <a:pt x="6364876" y="2641036"/>
                  </a:lnTo>
                  <a:lnTo>
                    <a:pt x="6356363" y="2595193"/>
                  </a:lnTo>
                  <a:lnTo>
                    <a:pt x="6347202" y="2549580"/>
                  </a:lnTo>
                  <a:lnTo>
                    <a:pt x="6337399" y="2504203"/>
                  </a:lnTo>
                  <a:lnTo>
                    <a:pt x="6326958" y="2459067"/>
                  </a:lnTo>
                  <a:lnTo>
                    <a:pt x="6315885" y="2414176"/>
                  </a:lnTo>
                  <a:lnTo>
                    <a:pt x="6304184" y="2369536"/>
                  </a:lnTo>
                  <a:lnTo>
                    <a:pt x="6291860" y="2325152"/>
                  </a:lnTo>
                  <a:lnTo>
                    <a:pt x="6278918" y="2281028"/>
                  </a:lnTo>
                  <a:lnTo>
                    <a:pt x="6265364" y="2237170"/>
                  </a:lnTo>
                  <a:lnTo>
                    <a:pt x="6251201" y="2193582"/>
                  </a:lnTo>
                  <a:lnTo>
                    <a:pt x="6236436" y="2150270"/>
                  </a:lnTo>
                  <a:lnTo>
                    <a:pt x="6221073" y="2107238"/>
                  </a:lnTo>
                  <a:lnTo>
                    <a:pt x="6205117" y="2064491"/>
                  </a:lnTo>
                  <a:lnTo>
                    <a:pt x="6188573" y="2022035"/>
                  </a:lnTo>
                  <a:lnTo>
                    <a:pt x="6171445" y="1979875"/>
                  </a:lnTo>
                  <a:lnTo>
                    <a:pt x="6153740" y="1938014"/>
                  </a:lnTo>
                  <a:lnTo>
                    <a:pt x="6135461" y="1896459"/>
                  </a:lnTo>
                  <a:lnTo>
                    <a:pt x="6116614" y="1855214"/>
                  </a:lnTo>
                  <a:lnTo>
                    <a:pt x="6097205" y="1814284"/>
                  </a:lnTo>
                  <a:lnTo>
                    <a:pt x="6077236" y="1773674"/>
                  </a:lnTo>
                  <a:lnTo>
                    <a:pt x="6056715" y="1733389"/>
                  </a:lnTo>
                  <a:lnTo>
                    <a:pt x="6035645" y="1693434"/>
                  </a:lnTo>
                  <a:lnTo>
                    <a:pt x="6014032" y="1653815"/>
                  </a:lnTo>
                  <a:lnTo>
                    <a:pt x="5991880" y="1614535"/>
                  </a:lnTo>
                  <a:lnTo>
                    <a:pt x="5969195" y="1575600"/>
                  </a:lnTo>
                  <a:lnTo>
                    <a:pt x="5945982" y="1537015"/>
                  </a:lnTo>
                  <a:lnTo>
                    <a:pt x="5922244" y="1498785"/>
                  </a:lnTo>
                  <a:lnTo>
                    <a:pt x="5897989" y="1460915"/>
                  </a:lnTo>
                  <a:lnTo>
                    <a:pt x="5873220" y="1423409"/>
                  </a:lnTo>
                  <a:lnTo>
                    <a:pt x="5847942" y="1386274"/>
                  </a:lnTo>
                  <a:lnTo>
                    <a:pt x="5822160" y="1349512"/>
                  </a:lnTo>
                  <a:lnTo>
                    <a:pt x="5795880" y="1313131"/>
                  </a:lnTo>
                  <a:lnTo>
                    <a:pt x="5769106" y="1277134"/>
                  </a:lnTo>
                  <a:lnTo>
                    <a:pt x="5741843" y="1241527"/>
                  </a:lnTo>
                  <a:lnTo>
                    <a:pt x="5714096" y="1206314"/>
                  </a:lnTo>
                  <a:lnTo>
                    <a:pt x="5685871" y="1171501"/>
                  </a:lnTo>
                  <a:lnTo>
                    <a:pt x="5657171" y="1137092"/>
                  </a:lnTo>
                  <a:lnTo>
                    <a:pt x="5628003" y="1103093"/>
                  </a:lnTo>
                  <a:lnTo>
                    <a:pt x="5598370" y="1069508"/>
                  </a:lnTo>
                  <a:lnTo>
                    <a:pt x="5568279" y="1036342"/>
                  </a:lnTo>
                  <a:lnTo>
                    <a:pt x="5537733" y="1003601"/>
                  </a:lnTo>
                  <a:lnTo>
                    <a:pt x="5506739" y="971289"/>
                  </a:lnTo>
                  <a:lnTo>
                    <a:pt x="5475300" y="939411"/>
                  </a:lnTo>
                  <a:lnTo>
                    <a:pt x="5443422" y="907972"/>
                  </a:lnTo>
                  <a:lnTo>
                    <a:pt x="5411110" y="876977"/>
                  </a:lnTo>
                  <a:lnTo>
                    <a:pt x="5378369" y="846432"/>
                  </a:lnTo>
                  <a:lnTo>
                    <a:pt x="5345203" y="816341"/>
                  </a:lnTo>
                  <a:lnTo>
                    <a:pt x="5311618" y="786708"/>
                  </a:lnTo>
                  <a:lnTo>
                    <a:pt x="5277618" y="757540"/>
                  </a:lnTo>
                  <a:lnTo>
                    <a:pt x="5243209" y="728841"/>
                  </a:lnTo>
                  <a:lnTo>
                    <a:pt x="5208396" y="700615"/>
                  </a:lnTo>
                  <a:lnTo>
                    <a:pt x="5173183" y="672869"/>
                  </a:lnTo>
                  <a:lnTo>
                    <a:pt x="5137576" y="645606"/>
                  </a:lnTo>
                  <a:lnTo>
                    <a:pt x="5101579" y="618832"/>
                  </a:lnTo>
                  <a:lnTo>
                    <a:pt x="5065198" y="592552"/>
                  </a:lnTo>
                  <a:lnTo>
                    <a:pt x="5028437" y="566770"/>
                  </a:lnTo>
                  <a:lnTo>
                    <a:pt x="4991301" y="541492"/>
                  </a:lnTo>
                  <a:lnTo>
                    <a:pt x="4953795" y="516723"/>
                  </a:lnTo>
                  <a:lnTo>
                    <a:pt x="4915925" y="492468"/>
                  </a:lnTo>
                  <a:lnTo>
                    <a:pt x="4877695" y="468731"/>
                  </a:lnTo>
                  <a:lnTo>
                    <a:pt x="4839110" y="445517"/>
                  </a:lnTo>
                  <a:lnTo>
                    <a:pt x="4800175" y="422832"/>
                  </a:lnTo>
                  <a:lnTo>
                    <a:pt x="4760895" y="400681"/>
                  </a:lnTo>
                  <a:lnTo>
                    <a:pt x="4721276" y="379068"/>
                  </a:lnTo>
                  <a:lnTo>
                    <a:pt x="4681321" y="357998"/>
                  </a:lnTo>
                  <a:lnTo>
                    <a:pt x="4641036" y="337476"/>
                  </a:lnTo>
                  <a:lnTo>
                    <a:pt x="4600426" y="317508"/>
                  </a:lnTo>
                  <a:lnTo>
                    <a:pt x="4559496" y="298098"/>
                  </a:lnTo>
                  <a:lnTo>
                    <a:pt x="4518251" y="279252"/>
                  </a:lnTo>
                  <a:lnTo>
                    <a:pt x="4476696" y="260973"/>
                  </a:lnTo>
                  <a:lnTo>
                    <a:pt x="4434836" y="243268"/>
                  </a:lnTo>
                  <a:lnTo>
                    <a:pt x="4392675" y="226141"/>
                  </a:lnTo>
                  <a:lnTo>
                    <a:pt x="4350219" y="209597"/>
                  </a:lnTo>
                  <a:lnTo>
                    <a:pt x="4307473" y="193641"/>
                  </a:lnTo>
                  <a:lnTo>
                    <a:pt x="4264441" y="178277"/>
                  </a:lnTo>
                  <a:lnTo>
                    <a:pt x="4221129" y="163512"/>
                  </a:lnTo>
                  <a:lnTo>
                    <a:pt x="4177541" y="149350"/>
                  </a:lnTo>
                  <a:lnTo>
                    <a:pt x="4133683" y="135795"/>
                  </a:lnTo>
                  <a:lnTo>
                    <a:pt x="4089559" y="122854"/>
                  </a:lnTo>
                  <a:lnTo>
                    <a:pt x="4045175" y="110530"/>
                  </a:lnTo>
                  <a:lnTo>
                    <a:pt x="4000535" y="98829"/>
                  </a:lnTo>
                  <a:lnTo>
                    <a:pt x="3955645" y="87756"/>
                  </a:lnTo>
                  <a:lnTo>
                    <a:pt x="3910509" y="77315"/>
                  </a:lnTo>
                  <a:lnTo>
                    <a:pt x="3865132" y="67512"/>
                  </a:lnTo>
                  <a:lnTo>
                    <a:pt x="3819519" y="58351"/>
                  </a:lnTo>
                  <a:lnTo>
                    <a:pt x="3773676" y="49839"/>
                  </a:lnTo>
                  <a:lnTo>
                    <a:pt x="3727606" y="41978"/>
                  </a:lnTo>
                  <a:lnTo>
                    <a:pt x="3681316" y="34775"/>
                  </a:lnTo>
                  <a:lnTo>
                    <a:pt x="3634810" y="28235"/>
                  </a:lnTo>
                  <a:lnTo>
                    <a:pt x="3588093" y="22362"/>
                  </a:lnTo>
                  <a:lnTo>
                    <a:pt x="3541170" y="17161"/>
                  </a:lnTo>
                  <a:lnTo>
                    <a:pt x="3494046" y="12638"/>
                  </a:lnTo>
                  <a:lnTo>
                    <a:pt x="3446726" y="8797"/>
                  </a:lnTo>
                  <a:lnTo>
                    <a:pt x="3399214" y="5643"/>
                  </a:lnTo>
                  <a:lnTo>
                    <a:pt x="3351517" y="3181"/>
                  </a:lnTo>
                  <a:lnTo>
                    <a:pt x="3303638" y="1417"/>
                  </a:lnTo>
                  <a:lnTo>
                    <a:pt x="3255583" y="355"/>
                  </a:lnTo>
                  <a:lnTo>
                    <a:pt x="3207357" y="0"/>
                  </a:lnTo>
                  <a:close/>
                </a:path>
              </a:pathLst>
            </a:custGeom>
            <a:solidFill>
              <a:srgbClr val="4472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48796" y="3423528"/>
              <a:ext cx="2972435" cy="3207385"/>
            </a:xfrm>
            <a:custGeom>
              <a:avLst/>
              <a:gdLst/>
              <a:ahLst/>
              <a:cxnLst/>
              <a:rect l="l" t="t" r="r" b="b"/>
              <a:pathLst>
                <a:path w="2972434" h="3207384">
                  <a:moveTo>
                    <a:pt x="2972223" y="0"/>
                  </a:moveTo>
                  <a:lnTo>
                    <a:pt x="2922695" y="379"/>
                  </a:lnTo>
                  <a:lnTo>
                    <a:pt x="2873300" y="1516"/>
                  </a:lnTo>
                  <a:lnTo>
                    <a:pt x="2824043" y="3404"/>
                  </a:lnTo>
                  <a:lnTo>
                    <a:pt x="2774932" y="6041"/>
                  </a:lnTo>
                  <a:lnTo>
                    <a:pt x="2725973" y="9420"/>
                  </a:lnTo>
                  <a:lnTo>
                    <a:pt x="2677174" y="13537"/>
                  </a:lnTo>
                  <a:lnTo>
                    <a:pt x="2628540" y="18389"/>
                  </a:lnTo>
                  <a:lnTo>
                    <a:pt x="2580078" y="23970"/>
                  </a:lnTo>
                  <a:lnTo>
                    <a:pt x="2531796" y="30276"/>
                  </a:lnTo>
                  <a:lnTo>
                    <a:pt x="2483701" y="37302"/>
                  </a:lnTo>
                  <a:lnTo>
                    <a:pt x="2435797" y="45044"/>
                  </a:lnTo>
                  <a:lnTo>
                    <a:pt x="2388094" y="53497"/>
                  </a:lnTo>
                  <a:lnTo>
                    <a:pt x="2340597" y="62657"/>
                  </a:lnTo>
                  <a:lnTo>
                    <a:pt x="2293312" y="72518"/>
                  </a:lnTo>
                  <a:lnTo>
                    <a:pt x="2246248" y="83078"/>
                  </a:lnTo>
                  <a:lnTo>
                    <a:pt x="2199410" y="94330"/>
                  </a:lnTo>
                  <a:lnTo>
                    <a:pt x="2152806" y="106271"/>
                  </a:lnTo>
                  <a:lnTo>
                    <a:pt x="2106441" y="118896"/>
                  </a:lnTo>
                  <a:lnTo>
                    <a:pt x="2060323" y="132201"/>
                  </a:lnTo>
                  <a:lnTo>
                    <a:pt x="2014459" y="146180"/>
                  </a:lnTo>
                  <a:lnTo>
                    <a:pt x="1968855" y="160829"/>
                  </a:lnTo>
                  <a:lnTo>
                    <a:pt x="1923518" y="176145"/>
                  </a:lnTo>
                  <a:lnTo>
                    <a:pt x="1878455" y="192121"/>
                  </a:lnTo>
                  <a:lnTo>
                    <a:pt x="1833672" y="208754"/>
                  </a:lnTo>
                  <a:lnTo>
                    <a:pt x="1789177" y="226040"/>
                  </a:lnTo>
                  <a:lnTo>
                    <a:pt x="1744975" y="243973"/>
                  </a:lnTo>
                  <a:lnTo>
                    <a:pt x="1701075" y="262549"/>
                  </a:lnTo>
                  <a:lnTo>
                    <a:pt x="1657481" y="281763"/>
                  </a:lnTo>
                  <a:lnTo>
                    <a:pt x="1614202" y="301612"/>
                  </a:lnTo>
                  <a:lnTo>
                    <a:pt x="1571244" y="322090"/>
                  </a:lnTo>
                  <a:lnTo>
                    <a:pt x="1528614" y="343193"/>
                  </a:lnTo>
                  <a:lnTo>
                    <a:pt x="1486318" y="364916"/>
                  </a:lnTo>
                  <a:lnTo>
                    <a:pt x="1444364" y="387255"/>
                  </a:lnTo>
                  <a:lnTo>
                    <a:pt x="1402757" y="410205"/>
                  </a:lnTo>
                  <a:lnTo>
                    <a:pt x="1361505" y="433762"/>
                  </a:lnTo>
                  <a:lnTo>
                    <a:pt x="1320615" y="457921"/>
                  </a:lnTo>
                  <a:lnTo>
                    <a:pt x="1280093" y="482678"/>
                  </a:lnTo>
                  <a:lnTo>
                    <a:pt x="1239946" y="508028"/>
                  </a:lnTo>
                  <a:lnTo>
                    <a:pt x="1200180" y="533966"/>
                  </a:lnTo>
                  <a:lnTo>
                    <a:pt x="1160803" y="560488"/>
                  </a:lnTo>
                  <a:lnTo>
                    <a:pt x="1121821" y="587590"/>
                  </a:lnTo>
                  <a:lnTo>
                    <a:pt x="1083241" y="615267"/>
                  </a:lnTo>
                  <a:lnTo>
                    <a:pt x="1045070" y="643514"/>
                  </a:lnTo>
                  <a:lnTo>
                    <a:pt x="1007314" y="672327"/>
                  </a:lnTo>
                  <a:lnTo>
                    <a:pt x="969981" y="701701"/>
                  </a:lnTo>
                  <a:lnTo>
                    <a:pt x="933076" y="731632"/>
                  </a:lnTo>
                  <a:lnTo>
                    <a:pt x="896607" y="762115"/>
                  </a:lnTo>
                  <a:lnTo>
                    <a:pt x="860580" y="793145"/>
                  </a:lnTo>
                  <a:lnTo>
                    <a:pt x="825003" y="824719"/>
                  </a:lnTo>
                  <a:lnTo>
                    <a:pt x="789881" y="856831"/>
                  </a:lnTo>
                  <a:lnTo>
                    <a:pt x="755222" y="889478"/>
                  </a:lnTo>
                  <a:lnTo>
                    <a:pt x="721033" y="922654"/>
                  </a:lnTo>
                  <a:lnTo>
                    <a:pt x="687319" y="956354"/>
                  </a:lnTo>
                  <a:lnTo>
                    <a:pt x="654089" y="990576"/>
                  </a:lnTo>
                  <a:lnTo>
                    <a:pt x="621348" y="1025313"/>
                  </a:lnTo>
                  <a:lnTo>
                    <a:pt x="589104" y="1060561"/>
                  </a:lnTo>
                  <a:lnTo>
                    <a:pt x="557362" y="1096316"/>
                  </a:lnTo>
                  <a:lnTo>
                    <a:pt x="526131" y="1132573"/>
                  </a:lnTo>
                  <a:lnTo>
                    <a:pt x="495416" y="1169328"/>
                  </a:lnTo>
                  <a:lnTo>
                    <a:pt x="465224" y="1206576"/>
                  </a:lnTo>
                  <a:lnTo>
                    <a:pt x="435563" y="1244313"/>
                  </a:lnTo>
                  <a:lnTo>
                    <a:pt x="406439" y="1282533"/>
                  </a:lnTo>
                  <a:lnTo>
                    <a:pt x="377858" y="1321233"/>
                  </a:lnTo>
                  <a:lnTo>
                    <a:pt x="349827" y="1360409"/>
                  </a:lnTo>
                  <a:lnTo>
                    <a:pt x="322354" y="1400054"/>
                  </a:lnTo>
                  <a:lnTo>
                    <a:pt x="295444" y="1440165"/>
                  </a:lnTo>
                  <a:lnTo>
                    <a:pt x="269105" y="1480738"/>
                  </a:lnTo>
                  <a:lnTo>
                    <a:pt x="243344" y="1521767"/>
                  </a:lnTo>
                  <a:lnTo>
                    <a:pt x="218166" y="1563249"/>
                  </a:lnTo>
                  <a:lnTo>
                    <a:pt x="193579" y="1605178"/>
                  </a:lnTo>
                  <a:lnTo>
                    <a:pt x="169590" y="1647551"/>
                  </a:lnTo>
                  <a:lnTo>
                    <a:pt x="146206" y="1690362"/>
                  </a:lnTo>
                  <a:lnTo>
                    <a:pt x="123432" y="1733607"/>
                  </a:lnTo>
                  <a:lnTo>
                    <a:pt x="101276" y="1777282"/>
                  </a:lnTo>
                  <a:lnTo>
                    <a:pt x="79744" y="1821381"/>
                  </a:lnTo>
                  <a:lnTo>
                    <a:pt x="58844" y="1865901"/>
                  </a:lnTo>
                  <a:lnTo>
                    <a:pt x="38582" y="1910837"/>
                  </a:lnTo>
                  <a:lnTo>
                    <a:pt x="18965" y="1956185"/>
                  </a:lnTo>
                  <a:lnTo>
                    <a:pt x="0" y="2001939"/>
                  </a:lnTo>
                  <a:lnTo>
                    <a:pt x="2972223" y="3207347"/>
                  </a:lnTo>
                  <a:lnTo>
                    <a:pt x="2972223" y="0"/>
                  </a:lnTo>
                  <a:close/>
                </a:path>
              </a:pathLst>
            </a:custGeom>
            <a:solidFill>
              <a:srgbClr val="E2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48796" y="3423528"/>
              <a:ext cx="2972435" cy="3207385"/>
            </a:xfrm>
            <a:custGeom>
              <a:avLst/>
              <a:gdLst/>
              <a:ahLst/>
              <a:cxnLst/>
              <a:rect l="l" t="t" r="r" b="b"/>
              <a:pathLst>
                <a:path w="2972434" h="3207384">
                  <a:moveTo>
                    <a:pt x="0" y="2001939"/>
                  </a:moveTo>
                  <a:lnTo>
                    <a:pt x="18965" y="1956185"/>
                  </a:lnTo>
                  <a:lnTo>
                    <a:pt x="38582" y="1910837"/>
                  </a:lnTo>
                  <a:lnTo>
                    <a:pt x="58844" y="1865901"/>
                  </a:lnTo>
                  <a:lnTo>
                    <a:pt x="79744" y="1821381"/>
                  </a:lnTo>
                  <a:lnTo>
                    <a:pt x="101276" y="1777282"/>
                  </a:lnTo>
                  <a:lnTo>
                    <a:pt x="123432" y="1733607"/>
                  </a:lnTo>
                  <a:lnTo>
                    <a:pt x="146206" y="1690362"/>
                  </a:lnTo>
                  <a:lnTo>
                    <a:pt x="169590" y="1647551"/>
                  </a:lnTo>
                  <a:lnTo>
                    <a:pt x="193579" y="1605178"/>
                  </a:lnTo>
                  <a:lnTo>
                    <a:pt x="218166" y="1563249"/>
                  </a:lnTo>
                  <a:lnTo>
                    <a:pt x="243344" y="1521767"/>
                  </a:lnTo>
                  <a:lnTo>
                    <a:pt x="269105" y="1480738"/>
                  </a:lnTo>
                  <a:lnTo>
                    <a:pt x="295444" y="1440165"/>
                  </a:lnTo>
                  <a:lnTo>
                    <a:pt x="322354" y="1400054"/>
                  </a:lnTo>
                  <a:lnTo>
                    <a:pt x="349827" y="1360409"/>
                  </a:lnTo>
                  <a:lnTo>
                    <a:pt x="377858" y="1321233"/>
                  </a:lnTo>
                  <a:lnTo>
                    <a:pt x="406439" y="1282533"/>
                  </a:lnTo>
                  <a:lnTo>
                    <a:pt x="435563" y="1244313"/>
                  </a:lnTo>
                  <a:lnTo>
                    <a:pt x="465224" y="1206576"/>
                  </a:lnTo>
                  <a:lnTo>
                    <a:pt x="495416" y="1169328"/>
                  </a:lnTo>
                  <a:lnTo>
                    <a:pt x="526131" y="1132573"/>
                  </a:lnTo>
                  <a:lnTo>
                    <a:pt x="557362" y="1096316"/>
                  </a:lnTo>
                  <a:lnTo>
                    <a:pt x="589104" y="1060561"/>
                  </a:lnTo>
                  <a:lnTo>
                    <a:pt x="621348" y="1025313"/>
                  </a:lnTo>
                  <a:lnTo>
                    <a:pt x="654089" y="990576"/>
                  </a:lnTo>
                  <a:lnTo>
                    <a:pt x="687319" y="956354"/>
                  </a:lnTo>
                  <a:lnTo>
                    <a:pt x="721033" y="922654"/>
                  </a:lnTo>
                  <a:lnTo>
                    <a:pt x="755222" y="889478"/>
                  </a:lnTo>
                  <a:lnTo>
                    <a:pt x="789881" y="856831"/>
                  </a:lnTo>
                  <a:lnTo>
                    <a:pt x="825003" y="824719"/>
                  </a:lnTo>
                  <a:lnTo>
                    <a:pt x="860580" y="793145"/>
                  </a:lnTo>
                  <a:lnTo>
                    <a:pt x="896607" y="762115"/>
                  </a:lnTo>
                  <a:lnTo>
                    <a:pt x="933076" y="731632"/>
                  </a:lnTo>
                  <a:lnTo>
                    <a:pt x="969981" y="701701"/>
                  </a:lnTo>
                  <a:lnTo>
                    <a:pt x="1007314" y="672327"/>
                  </a:lnTo>
                  <a:lnTo>
                    <a:pt x="1045070" y="643514"/>
                  </a:lnTo>
                  <a:lnTo>
                    <a:pt x="1083241" y="615267"/>
                  </a:lnTo>
                  <a:lnTo>
                    <a:pt x="1121821" y="587590"/>
                  </a:lnTo>
                  <a:lnTo>
                    <a:pt x="1160803" y="560488"/>
                  </a:lnTo>
                  <a:lnTo>
                    <a:pt x="1200180" y="533966"/>
                  </a:lnTo>
                  <a:lnTo>
                    <a:pt x="1239946" y="508028"/>
                  </a:lnTo>
                  <a:lnTo>
                    <a:pt x="1280093" y="482678"/>
                  </a:lnTo>
                  <a:lnTo>
                    <a:pt x="1320615" y="457921"/>
                  </a:lnTo>
                  <a:lnTo>
                    <a:pt x="1361505" y="433762"/>
                  </a:lnTo>
                  <a:lnTo>
                    <a:pt x="1402757" y="410205"/>
                  </a:lnTo>
                  <a:lnTo>
                    <a:pt x="1444364" y="387255"/>
                  </a:lnTo>
                  <a:lnTo>
                    <a:pt x="1486318" y="364916"/>
                  </a:lnTo>
                  <a:lnTo>
                    <a:pt x="1528614" y="343193"/>
                  </a:lnTo>
                  <a:lnTo>
                    <a:pt x="1571244" y="322090"/>
                  </a:lnTo>
                  <a:lnTo>
                    <a:pt x="1614202" y="301612"/>
                  </a:lnTo>
                  <a:lnTo>
                    <a:pt x="1657481" y="281763"/>
                  </a:lnTo>
                  <a:lnTo>
                    <a:pt x="1701075" y="262549"/>
                  </a:lnTo>
                  <a:lnTo>
                    <a:pt x="1744975" y="243973"/>
                  </a:lnTo>
                  <a:lnTo>
                    <a:pt x="1789177" y="226040"/>
                  </a:lnTo>
                  <a:lnTo>
                    <a:pt x="1833672" y="208754"/>
                  </a:lnTo>
                  <a:lnTo>
                    <a:pt x="1878455" y="192121"/>
                  </a:lnTo>
                  <a:lnTo>
                    <a:pt x="1923518" y="176145"/>
                  </a:lnTo>
                  <a:lnTo>
                    <a:pt x="1968855" y="160829"/>
                  </a:lnTo>
                  <a:lnTo>
                    <a:pt x="2014459" y="146180"/>
                  </a:lnTo>
                  <a:lnTo>
                    <a:pt x="2060323" y="132201"/>
                  </a:lnTo>
                  <a:lnTo>
                    <a:pt x="2106441" y="118896"/>
                  </a:lnTo>
                  <a:lnTo>
                    <a:pt x="2152806" y="106271"/>
                  </a:lnTo>
                  <a:lnTo>
                    <a:pt x="2199410" y="94330"/>
                  </a:lnTo>
                  <a:lnTo>
                    <a:pt x="2246248" y="83078"/>
                  </a:lnTo>
                  <a:lnTo>
                    <a:pt x="2293312" y="72518"/>
                  </a:lnTo>
                  <a:lnTo>
                    <a:pt x="2340597" y="62657"/>
                  </a:lnTo>
                  <a:lnTo>
                    <a:pt x="2388094" y="53497"/>
                  </a:lnTo>
                  <a:lnTo>
                    <a:pt x="2435797" y="45044"/>
                  </a:lnTo>
                  <a:lnTo>
                    <a:pt x="2483701" y="37302"/>
                  </a:lnTo>
                  <a:lnTo>
                    <a:pt x="2531796" y="30276"/>
                  </a:lnTo>
                  <a:lnTo>
                    <a:pt x="2580078" y="23970"/>
                  </a:lnTo>
                  <a:lnTo>
                    <a:pt x="2628540" y="18389"/>
                  </a:lnTo>
                  <a:lnTo>
                    <a:pt x="2677174" y="13537"/>
                  </a:lnTo>
                  <a:lnTo>
                    <a:pt x="2725973" y="9420"/>
                  </a:lnTo>
                  <a:lnTo>
                    <a:pt x="2774932" y="6041"/>
                  </a:lnTo>
                  <a:lnTo>
                    <a:pt x="2824043" y="3404"/>
                  </a:lnTo>
                  <a:lnTo>
                    <a:pt x="2873300" y="1516"/>
                  </a:lnTo>
                  <a:lnTo>
                    <a:pt x="2922695" y="379"/>
                  </a:lnTo>
                  <a:lnTo>
                    <a:pt x="2972223" y="0"/>
                  </a:lnTo>
                  <a:lnTo>
                    <a:pt x="2972223" y="3207347"/>
                  </a:lnTo>
                  <a:lnTo>
                    <a:pt x="0" y="2001939"/>
                  </a:lnTo>
                  <a:close/>
                </a:path>
              </a:pathLst>
            </a:custGeom>
            <a:ln w="157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429195" y="7315437"/>
            <a:ext cx="1207135" cy="957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100" spc="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lang="pl-PL" sz="6100" spc="5" dirty="0">
                <a:solidFill>
                  <a:srgbClr val="FFFFFF"/>
                </a:solidFill>
                <a:latin typeface="Calibri"/>
                <a:cs typeface="Calibri"/>
              </a:rPr>
              <a:t>12</a:t>
            </a:r>
            <a:endParaRPr sz="61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00860" y="4503785"/>
            <a:ext cx="988694" cy="1168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l-PL" sz="7500" spc="-15" dirty="0">
                <a:solidFill>
                  <a:srgbClr val="FFFFFF"/>
                </a:solidFill>
                <a:latin typeface="Calibri"/>
                <a:cs typeface="Calibri"/>
              </a:rPr>
              <a:t>16</a:t>
            </a:r>
            <a:endParaRPr sz="7500" dirty="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087548" y="5727720"/>
            <a:ext cx="165100" cy="165100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164707" y="0"/>
                </a:moveTo>
                <a:lnTo>
                  <a:pt x="0" y="0"/>
                </a:lnTo>
                <a:lnTo>
                  <a:pt x="0" y="164717"/>
                </a:lnTo>
                <a:lnTo>
                  <a:pt x="164707" y="164717"/>
                </a:lnTo>
                <a:lnTo>
                  <a:pt x="164707" y="0"/>
                </a:lnTo>
                <a:close/>
              </a:path>
            </a:pathLst>
          </a:custGeom>
          <a:solidFill>
            <a:srgbClr val="4472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087548" y="6655734"/>
            <a:ext cx="165100" cy="165100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164707" y="0"/>
                </a:moveTo>
                <a:lnTo>
                  <a:pt x="0" y="0"/>
                </a:lnTo>
                <a:lnTo>
                  <a:pt x="0" y="164717"/>
                </a:lnTo>
                <a:lnTo>
                  <a:pt x="164707" y="164717"/>
                </a:lnTo>
                <a:lnTo>
                  <a:pt x="164707" y="0"/>
                </a:lnTo>
                <a:close/>
              </a:path>
            </a:pathLst>
          </a:custGeom>
          <a:solidFill>
            <a:srgbClr val="E2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3308474" y="5579282"/>
            <a:ext cx="4058776" cy="147989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700" spc="5" dirty="0">
                <a:solidFill>
                  <a:srgbClr val="595959"/>
                </a:solidFill>
                <a:latin typeface="Calibri"/>
                <a:cs typeface="Calibri"/>
              </a:rPr>
              <a:t>Wykonane</a:t>
            </a:r>
            <a:r>
              <a:rPr sz="2700" spc="-3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700" spc="10" dirty="0">
                <a:solidFill>
                  <a:srgbClr val="595959"/>
                </a:solidFill>
                <a:latin typeface="Calibri"/>
                <a:cs typeface="Calibri"/>
              </a:rPr>
              <a:t>uchwały</a:t>
            </a:r>
            <a:endParaRPr sz="27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7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5"/>
              </a:spcBef>
            </a:pPr>
            <a:r>
              <a:rPr sz="2700" spc="5" dirty="0">
                <a:solidFill>
                  <a:srgbClr val="595959"/>
                </a:solidFill>
                <a:latin typeface="Calibri"/>
                <a:cs typeface="Calibri"/>
              </a:rPr>
              <a:t>Uchwały</a:t>
            </a:r>
            <a:r>
              <a:rPr sz="2700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700" spc="15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2700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700" spc="5" dirty="0">
                <a:solidFill>
                  <a:srgbClr val="595959"/>
                </a:solidFill>
                <a:latin typeface="Calibri"/>
                <a:cs typeface="Calibri"/>
              </a:rPr>
              <a:t>trakcie</a:t>
            </a:r>
            <a:r>
              <a:rPr sz="2700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700" spc="5" dirty="0">
                <a:solidFill>
                  <a:srgbClr val="595959"/>
                </a:solidFill>
                <a:latin typeface="Calibri"/>
                <a:cs typeface="Calibri"/>
              </a:rPr>
              <a:t>realizacji</a:t>
            </a:r>
            <a:endParaRPr sz="2700" dirty="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-1088" y="0"/>
            <a:ext cx="20105370" cy="1405255"/>
            <a:chOff x="-1088" y="0"/>
            <a:chExt cx="20105370" cy="1405255"/>
          </a:xfrm>
        </p:grpSpPr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0519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-1088" y="656"/>
              <a:ext cx="20104100" cy="1204595"/>
            </a:xfrm>
            <a:custGeom>
              <a:avLst/>
              <a:gdLst/>
              <a:ahLst/>
              <a:cxnLst/>
              <a:rect l="l" t="t" r="r" b="b"/>
              <a:pathLst>
                <a:path w="20104100" h="1204595">
                  <a:moveTo>
                    <a:pt x="20104099" y="0"/>
                  </a:moveTo>
                  <a:lnTo>
                    <a:pt x="0" y="0"/>
                  </a:lnTo>
                  <a:lnTo>
                    <a:pt x="0" y="744102"/>
                  </a:lnTo>
                  <a:lnTo>
                    <a:pt x="127674" y="765247"/>
                  </a:lnTo>
                  <a:lnTo>
                    <a:pt x="254385" y="785660"/>
                  </a:lnTo>
                  <a:lnTo>
                    <a:pt x="380125" y="805351"/>
                  </a:lnTo>
                  <a:lnTo>
                    <a:pt x="504886" y="824332"/>
                  </a:lnTo>
                  <a:lnTo>
                    <a:pt x="628662" y="842615"/>
                  </a:lnTo>
                  <a:lnTo>
                    <a:pt x="751446" y="860212"/>
                  </a:lnTo>
                  <a:lnTo>
                    <a:pt x="873229" y="877133"/>
                  </a:lnTo>
                  <a:lnTo>
                    <a:pt x="994005" y="893391"/>
                  </a:lnTo>
                  <a:lnTo>
                    <a:pt x="1113766" y="908996"/>
                  </a:lnTo>
                  <a:lnTo>
                    <a:pt x="1232505" y="923961"/>
                  </a:lnTo>
                  <a:lnTo>
                    <a:pt x="1350214" y="938297"/>
                  </a:lnTo>
                  <a:lnTo>
                    <a:pt x="1466887" y="952016"/>
                  </a:lnTo>
                  <a:lnTo>
                    <a:pt x="1582516" y="965128"/>
                  </a:lnTo>
                  <a:lnTo>
                    <a:pt x="1697094" y="977646"/>
                  </a:lnTo>
                  <a:lnTo>
                    <a:pt x="1810614" y="989581"/>
                  </a:lnTo>
                  <a:lnTo>
                    <a:pt x="1923067" y="1000944"/>
                  </a:lnTo>
                  <a:lnTo>
                    <a:pt x="2034448" y="1011748"/>
                  </a:lnTo>
                  <a:lnTo>
                    <a:pt x="2144747" y="1022003"/>
                  </a:lnTo>
                  <a:lnTo>
                    <a:pt x="2253960" y="1031721"/>
                  </a:lnTo>
                  <a:lnTo>
                    <a:pt x="2362077" y="1040914"/>
                  </a:lnTo>
                  <a:lnTo>
                    <a:pt x="2522183" y="1053743"/>
                  </a:lnTo>
                  <a:lnTo>
                    <a:pt x="2679785" y="1065455"/>
                  </a:lnTo>
                  <a:lnTo>
                    <a:pt x="2834857" y="1076088"/>
                  </a:lnTo>
                  <a:lnTo>
                    <a:pt x="2987375" y="1085682"/>
                  </a:lnTo>
                  <a:lnTo>
                    <a:pt x="3137314" y="1094276"/>
                  </a:lnTo>
                  <a:lnTo>
                    <a:pt x="3284650" y="1101907"/>
                  </a:lnTo>
                  <a:lnTo>
                    <a:pt x="3429357" y="1108616"/>
                  </a:lnTo>
                  <a:lnTo>
                    <a:pt x="3571412" y="1114440"/>
                  </a:lnTo>
                  <a:lnTo>
                    <a:pt x="3710789" y="1119420"/>
                  </a:lnTo>
                  <a:lnTo>
                    <a:pt x="3847465" y="1123593"/>
                  </a:lnTo>
                  <a:lnTo>
                    <a:pt x="3981413" y="1126999"/>
                  </a:lnTo>
                  <a:lnTo>
                    <a:pt x="4112610" y="1129676"/>
                  </a:lnTo>
                  <a:lnTo>
                    <a:pt x="4283218" y="1132180"/>
                  </a:lnTo>
                  <a:lnTo>
                    <a:pt x="4448831" y="1133549"/>
                  </a:lnTo>
                  <a:lnTo>
                    <a:pt x="4609393" y="1133878"/>
                  </a:lnTo>
                  <a:lnTo>
                    <a:pt x="4764845" y="1133256"/>
                  </a:lnTo>
                  <a:lnTo>
                    <a:pt x="4915128" y="1131778"/>
                  </a:lnTo>
                  <a:lnTo>
                    <a:pt x="5095624" y="1128864"/>
                  </a:lnTo>
                  <a:lnTo>
                    <a:pt x="5200876" y="1126595"/>
                  </a:lnTo>
                  <a:lnTo>
                    <a:pt x="5339025" y="1122971"/>
                  </a:lnTo>
                  <a:lnTo>
                    <a:pt x="5474384" y="1118694"/>
                  </a:lnTo>
                  <a:lnTo>
                    <a:pt x="5607021" y="1113787"/>
                  </a:lnTo>
                  <a:lnTo>
                    <a:pt x="5737008" y="1108274"/>
                  </a:lnTo>
                  <a:lnTo>
                    <a:pt x="5864415" y="1102181"/>
                  </a:lnTo>
                  <a:lnTo>
                    <a:pt x="5989312" y="1095530"/>
                  </a:lnTo>
                  <a:lnTo>
                    <a:pt x="6111769" y="1088348"/>
                  </a:lnTo>
                  <a:lnTo>
                    <a:pt x="6231856" y="1080657"/>
                  </a:lnTo>
                  <a:lnTo>
                    <a:pt x="6349644" y="1072483"/>
                  </a:lnTo>
                  <a:lnTo>
                    <a:pt x="6465203" y="1063850"/>
                  </a:lnTo>
                  <a:lnTo>
                    <a:pt x="6578602" y="1054782"/>
                  </a:lnTo>
                  <a:lnTo>
                    <a:pt x="6689913" y="1045303"/>
                  </a:lnTo>
                  <a:lnTo>
                    <a:pt x="6799205" y="1035438"/>
                  </a:lnTo>
                  <a:lnTo>
                    <a:pt x="6906548" y="1025211"/>
                  </a:lnTo>
                  <a:lnTo>
                    <a:pt x="7012014" y="1014647"/>
                  </a:lnTo>
                  <a:lnTo>
                    <a:pt x="7115671" y="1003769"/>
                  </a:lnTo>
                  <a:lnTo>
                    <a:pt x="7217590" y="992603"/>
                  </a:lnTo>
                  <a:lnTo>
                    <a:pt x="7317842" y="981173"/>
                  </a:lnTo>
                  <a:lnTo>
                    <a:pt x="7465246" y="963585"/>
                  </a:lnTo>
                  <a:lnTo>
                    <a:pt x="7609293" y="945538"/>
                  </a:lnTo>
                  <a:lnTo>
                    <a:pt x="7750219" y="927116"/>
                  </a:lnTo>
                  <a:lnTo>
                    <a:pt x="7933676" y="902112"/>
                  </a:lnTo>
                  <a:lnTo>
                    <a:pt x="8156643" y="870418"/>
                  </a:lnTo>
                  <a:lnTo>
                    <a:pt x="8917222" y="757974"/>
                  </a:lnTo>
                  <a:lnTo>
                    <a:pt x="9121507" y="728832"/>
                  </a:lnTo>
                  <a:lnTo>
                    <a:pt x="9284170" y="706666"/>
                  </a:lnTo>
                  <a:lnTo>
                    <a:pt x="9406089" y="690840"/>
                  </a:lnTo>
                  <a:lnTo>
                    <a:pt x="9528204" y="675788"/>
                  </a:lnTo>
                  <a:lnTo>
                    <a:pt x="9609840" y="666225"/>
                  </a:lnTo>
                  <a:lnTo>
                    <a:pt x="9691739" y="657067"/>
                  </a:lnTo>
                  <a:lnTo>
                    <a:pt x="9773971" y="648339"/>
                  </a:lnTo>
                  <a:lnTo>
                    <a:pt x="9856606" y="640065"/>
                  </a:lnTo>
                  <a:lnTo>
                    <a:pt x="9939715" y="632269"/>
                  </a:lnTo>
                  <a:lnTo>
                    <a:pt x="10023366" y="624976"/>
                  </a:lnTo>
                  <a:lnTo>
                    <a:pt x="10107632" y="618211"/>
                  </a:lnTo>
                  <a:lnTo>
                    <a:pt x="10192582" y="611996"/>
                  </a:lnTo>
                  <a:lnTo>
                    <a:pt x="10278285" y="606358"/>
                  </a:lnTo>
                  <a:lnTo>
                    <a:pt x="10364813" y="601319"/>
                  </a:lnTo>
                  <a:lnTo>
                    <a:pt x="10452236" y="596906"/>
                  </a:lnTo>
                  <a:lnTo>
                    <a:pt x="10540623" y="593141"/>
                  </a:lnTo>
                  <a:lnTo>
                    <a:pt x="10630045" y="590049"/>
                  </a:lnTo>
                  <a:lnTo>
                    <a:pt x="10720573" y="587655"/>
                  </a:lnTo>
                  <a:lnTo>
                    <a:pt x="10812275" y="585983"/>
                  </a:lnTo>
                  <a:lnTo>
                    <a:pt x="10905223" y="585057"/>
                  </a:lnTo>
                  <a:lnTo>
                    <a:pt x="10999487" y="584902"/>
                  </a:lnTo>
                  <a:lnTo>
                    <a:pt x="11095137" y="585541"/>
                  </a:lnTo>
                  <a:lnTo>
                    <a:pt x="11192243" y="587000"/>
                  </a:lnTo>
                  <a:lnTo>
                    <a:pt x="11290875" y="589303"/>
                  </a:lnTo>
                  <a:lnTo>
                    <a:pt x="11391103" y="592474"/>
                  </a:lnTo>
                  <a:lnTo>
                    <a:pt x="11492999" y="596538"/>
                  </a:lnTo>
                  <a:lnTo>
                    <a:pt x="11544593" y="598912"/>
                  </a:lnTo>
                  <a:lnTo>
                    <a:pt x="11596631" y="601518"/>
                  </a:lnTo>
                  <a:lnTo>
                    <a:pt x="11649120" y="604359"/>
                  </a:lnTo>
                  <a:lnTo>
                    <a:pt x="11702070" y="607439"/>
                  </a:lnTo>
                  <a:lnTo>
                    <a:pt x="11755490" y="610760"/>
                  </a:lnTo>
                  <a:lnTo>
                    <a:pt x="11809387" y="614326"/>
                  </a:lnTo>
                  <a:lnTo>
                    <a:pt x="11863771" y="618139"/>
                  </a:lnTo>
                  <a:lnTo>
                    <a:pt x="11918651" y="622202"/>
                  </a:lnTo>
                  <a:lnTo>
                    <a:pt x="11974035" y="626520"/>
                  </a:lnTo>
                  <a:lnTo>
                    <a:pt x="12029933" y="631093"/>
                  </a:lnTo>
                  <a:lnTo>
                    <a:pt x="12086352" y="635927"/>
                  </a:lnTo>
                  <a:lnTo>
                    <a:pt x="12143302" y="641023"/>
                  </a:lnTo>
                  <a:lnTo>
                    <a:pt x="12200792" y="646384"/>
                  </a:lnTo>
                  <a:lnTo>
                    <a:pt x="12258830" y="652015"/>
                  </a:lnTo>
                  <a:lnTo>
                    <a:pt x="12317425" y="657917"/>
                  </a:lnTo>
                  <a:lnTo>
                    <a:pt x="12376586" y="664094"/>
                  </a:lnTo>
                  <a:lnTo>
                    <a:pt x="12435810" y="670495"/>
                  </a:lnTo>
                  <a:lnTo>
                    <a:pt x="12494009" y="676998"/>
                  </a:lnTo>
                  <a:lnTo>
                    <a:pt x="12607452" y="690298"/>
                  </a:lnTo>
                  <a:lnTo>
                    <a:pt x="12717165" y="703965"/>
                  </a:lnTo>
                  <a:lnTo>
                    <a:pt x="12823394" y="717968"/>
                  </a:lnTo>
                  <a:lnTo>
                    <a:pt x="12926388" y="732276"/>
                  </a:lnTo>
                  <a:lnTo>
                    <a:pt x="13026393" y="746861"/>
                  </a:lnTo>
                  <a:lnTo>
                    <a:pt x="13123659" y="761690"/>
                  </a:lnTo>
                  <a:lnTo>
                    <a:pt x="13218432" y="776735"/>
                  </a:lnTo>
                  <a:lnTo>
                    <a:pt x="13310960" y="791964"/>
                  </a:lnTo>
                  <a:lnTo>
                    <a:pt x="13401492" y="807347"/>
                  </a:lnTo>
                  <a:lnTo>
                    <a:pt x="13534086" y="830644"/>
                  </a:lnTo>
                  <a:lnTo>
                    <a:pt x="13706202" y="861964"/>
                  </a:lnTo>
                  <a:lnTo>
                    <a:pt x="14125387" y="940041"/>
                  </a:lnTo>
                  <a:lnTo>
                    <a:pt x="14251471" y="962984"/>
                  </a:lnTo>
                  <a:lnTo>
                    <a:pt x="14379194" y="985522"/>
                  </a:lnTo>
                  <a:lnTo>
                    <a:pt x="14465665" y="1000273"/>
                  </a:lnTo>
                  <a:lnTo>
                    <a:pt x="14553483" y="1014769"/>
                  </a:lnTo>
                  <a:lnTo>
                    <a:pt x="14642897" y="1028978"/>
                  </a:lnTo>
                  <a:lnTo>
                    <a:pt x="14734153" y="1042872"/>
                  </a:lnTo>
                  <a:lnTo>
                    <a:pt x="14827500" y="1056419"/>
                  </a:lnTo>
                  <a:lnTo>
                    <a:pt x="14923186" y="1069590"/>
                  </a:lnTo>
                  <a:lnTo>
                    <a:pt x="15021457" y="1082353"/>
                  </a:lnTo>
                  <a:lnTo>
                    <a:pt x="15122562" y="1094679"/>
                  </a:lnTo>
                  <a:lnTo>
                    <a:pt x="15174254" y="1100669"/>
                  </a:lnTo>
                  <a:lnTo>
                    <a:pt x="15226748" y="1106538"/>
                  </a:lnTo>
                  <a:lnTo>
                    <a:pt x="15280075" y="1112282"/>
                  </a:lnTo>
                  <a:lnTo>
                    <a:pt x="15334264" y="1117898"/>
                  </a:lnTo>
                  <a:lnTo>
                    <a:pt x="15389348" y="1123382"/>
                  </a:lnTo>
                  <a:lnTo>
                    <a:pt x="15445357" y="1128730"/>
                  </a:lnTo>
                  <a:lnTo>
                    <a:pt x="15502322" y="1133938"/>
                  </a:lnTo>
                  <a:lnTo>
                    <a:pt x="15560274" y="1139003"/>
                  </a:lnTo>
                  <a:lnTo>
                    <a:pt x="15619244" y="1143921"/>
                  </a:lnTo>
                  <a:lnTo>
                    <a:pt x="15679264" y="1148687"/>
                  </a:lnTo>
                  <a:lnTo>
                    <a:pt x="15740363" y="1153299"/>
                  </a:lnTo>
                  <a:lnTo>
                    <a:pt x="15802573" y="1157752"/>
                  </a:lnTo>
                  <a:lnTo>
                    <a:pt x="15865926" y="1162042"/>
                  </a:lnTo>
                  <a:lnTo>
                    <a:pt x="15930451" y="1166167"/>
                  </a:lnTo>
                  <a:lnTo>
                    <a:pt x="15996180" y="1170121"/>
                  </a:lnTo>
                  <a:lnTo>
                    <a:pt x="16063144" y="1173902"/>
                  </a:lnTo>
                  <a:lnTo>
                    <a:pt x="16131374" y="1177505"/>
                  </a:lnTo>
                  <a:lnTo>
                    <a:pt x="16200901" y="1180926"/>
                  </a:lnTo>
                  <a:lnTo>
                    <a:pt x="16271755" y="1184162"/>
                  </a:lnTo>
                  <a:lnTo>
                    <a:pt x="16399059" y="1189363"/>
                  </a:lnTo>
                  <a:lnTo>
                    <a:pt x="16525168" y="1193740"/>
                  </a:lnTo>
                  <a:lnTo>
                    <a:pt x="16650065" y="1197317"/>
                  </a:lnTo>
                  <a:lnTo>
                    <a:pt x="16773728" y="1200117"/>
                  </a:lnTo>
                  <a:lnTo>
                    <a:pt x="16896139" y="1202165"/>
                  </a:lnTo>
                  <a:lnTo>
                    <a:pt x="17017278" y="1203482"/>
                  </a:lnTo>
                  <a:lnTo>
                    <a:pt x="17137125" y="1204094"/>
                  </a:lnTo>
                  <a:lnTo>
                    <a:pt x="17255660" y="1204022"/>
                  </a:lnTo>
                  <a:lnTo>
                    <a:pt x="17372863" y="1203291"/>
                  </a:lnTo>
                  <a:lnTo>
                    <a:pt x="17488716" y="1201923"/>
                  </a:lnTo>
                  <a:lnTo>
                    <a:pt x="17603198" y="1199942"/>
                  </a:lnTo>
                  <a:lnTo>
                    <a:pt x="17716290" y="1197372"/>
                  </a:lnTo>
                  <a:lnTo>
                    <a:pt x="17827971" y="1194236"/>
                  </a:lnTo>
                  <a:lnTo>
                    <a:pt x="17938222" y="1190556"/>
                  </a:lnTo>
                  <a:lnTo>
                    <a:pt x="18047024" y="1186357"/>
                  </a:lnTo>
                  <a:lnTo>
                    <a:pt x="18154357" y="1181663"/>
                  </a:lnTo>
                  <a:lnTo>
                    <a:pt x="18260201" y="1176495"/>
                  </a:lnTo>
                  <a:lnTo>
                    <a:pt x="18364536" y="1170878"/>
                  </a:lnTo>
                  <a:lnTo>
                    <a:pt x="18467343" y="1164834"/>
                  </a:lnTo>
                  <a:lnTo>
                    <a:pt x="18568602" y="1158389"/>
                  </a:lnTo>
                  <a:lnTo>
                    <a:pt x="18668293" y="1151563"/>
                  </a:lnTo>
                  <a:lnTo>
                    <a:pt x="18766397" y="1144382"/>
                  </a:lnTo>
                  <a:lnTo>
                    <a:pt x="18862893" y="1136868"/>
                  </a:lnTo>
                  <a:lnTo>
                    <a:pt x="18957763" y="1129045"/>
                  </a:lnTo>
                  <a:lnTo>
                    <a:pt x="19096975" y="1116782"/>
                  </a:lnTo>
                  <a:lnTo>
                    <a:pt x="19232415" y="1103955"/>
                  </a:lnTo>
                  <a:lnTo>
                    <a:pt x="19364018" y="1090642"/>
                  </a:lnTo>
                  <a:lnTo>
                    <a:pt x="19491717" y="1076922"/>
                  </a:lnTo>
                  <a:lnTo>
                    <a:pt x="19615446" y="1062874"/>
                  </a:lnTo>
                  <a:lnTo>
                    <a:pt x="19735137" y="1048578"/>
                  </a:lnTo>
                  <a:lnTo>
                    <a:pt x="19888331" y="1029264"/>
                  </a:lnTo>
                  <a:lnTo>
                    <a:pt x="20034073" y="1009836"/>
                  </a:lnTo>
                  <a:lnTo>
                    <a:pt x="20104099" y="1000137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6106911" y="323866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41930" y="316013"/>
            <a:ext cx="714502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240" dirty="0">
                <a:solidFill>
                  <a:srgbClr val="212752"/>
                </a:solidFill>
                <a:latin typeface="Tahoma"/>
                <a:cs typeface="Tahoma"/>
              </a:rPr>
              <a:t>VII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35" dirty="0">
                <a:solidFill>
                  <a:srgbClr val="212752"/>
                </a:solidFill>
                <a:latin typeface="Tahoma"/>
                <a:cs typeface="Tahoma"/>
              </a:rPr>
              <a:t>INFORMACJA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05" dirty="0">
                <a:solidFill>
                  <a:srgbClr val="212752"/>
                </a:solidFill>
                <a:latin typeface="Tahoma"/>
                <a:cs typeface="Tahoma"/>
              </a:rPr>
              <a:t>WYKONANIU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" dirty="0">
                <a:solidFill>
                  <a:srgbClr val="212752"/>
                </a:solidFill>
                <a:latin typeface="Tahoma"/>
                <a:cs typeface="Tahoma"/>
              </a:rPr>
              <a:t>U</a:t>
            </a:r>
            <a:r>
              <a:rPr sz="2050" b="1" spc="10" dirty="0">
                <a:solidFill>
                  <a:srgbClr val="212752"/>
                </a:solidFill>
                <a:latin typeface="Tahoma"/>
                <a:cs typeface="Tahoma"/>
              </a:rPr>
              <a:t>C</a:t>
            </a:r>
            <a:r>
              <a:rPr sz="2050" b="1" spc="-145" dirty="0">
                <a:solidFill>
                  <a:srgbClr val="212752"/>
                </a:solidFill>
                <a:latin typeface="Tahoma"/>
                <a:cs typeface="Tahoma"/>
              </a:rPr>
              <a:t>HWA</a:t>
            </a:r>
            <a:r>
              <a:rPr sz="2050" b="1" spc="-100" dirty="0">
                <a:solidFill>
                  <a:srgbClr val="212752"/>
                </a:solidFill>
                <a:latin typeface="Tahoma"/>
                <a:cs typeface="Tahoma"/>
              </a:rPr>
              <a:t>Ł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05" dirty="0">
                <a:solidFill>
                  <a:srgbClr val="212752"/>
                </a:solidFill>
                <a:latin typeface="Tahoma"/>
                <a:cs typeface="Tahoma"/>
              </a:rPr>
              <a:t>RAD</a:t>
            </a:r>
            <a:r>
              <a:rPr sz="2050" b="1" spc="-90" dirty="0">
                <a:solidFill>
                  <a:srgbClr val="212752"/>
                </a:solidFill>
                <a:latin typeface="Tahoma"/>
                <a:cs typeface="Tahoma"/>
              </a:rPr>
              <a:t>Y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30" dirty="0">
                <a:solidFill>
                  <a:srgbClr val="212752"/>
                </a:solidFill>
                <a:latin typeface="Tahoma"/>
                <a:cs typeface="Tahoma"/>
              </a:rPr>
              <a:t>MIASTA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6198268" y="10331153"/>
            <a:ext cx="306133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4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36602" y="1625997"/>
            <a:ext cx="16835755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dirty="0">
                <a:solidFill>
                  <a:srgbClr val="212752"/>
                </a:solidFill>
                <a:latin typeface="Tahoma"/>
                <a:cs typeface="Tahoma"/>
              </a:rPr>
              <a:t>Rada</a:t>
            </a:r>
            <a:r>
              <a:rPr sz="4950" b="1" spc="-7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105" dirty="0">
                <a:solidFill>
                  <a:srgbClr val="212752"/>
                </a:solidFill>
                <a:latin typeface="Tahoma"/>
                <a:cs typeface="Tahoma"/>
              </a:rPr>
              <a:t>Miasta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145" dirty="0">
                <a:solidFill>
                  <a:srgbClr val="212752"/>
                </a:solidFill>
                <a:latin typeface="Tahoma"/>
                <a:cs typeface="Tahoma"/>
              </a:rPr>
              <a:t>Kędzierzyn-Koźle</a:t>
            </a:r>
            <a:r>
              <a:rPr sz="4950" b="1" spc="-7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45" dirty="0" err="1">
                <a:solidFill>
                  <a:srgbClr val="212752"/>
                </a:solidFill>
                <a:latin typeface="Tahoma"/>
                <a:cs typeface="Tahoma"/>
              </a:rPr>
              <a:t>podjęła</a:t>
            </a:r>
            <a:r>
              <a:rPr lang="pl-PL" sz="4950" b="1" spc="4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390" dirty="0">
                <a:solidFill>
                  <a:srgbClr val="212752"/>
                </a:solidFill>
                <a:latin typeface="Tahoma"/>
                <a:cs typeface="Tahoma"/>
              </a:rPr>
              <a:t>1</a:t>
            </a:r>
            <a:r>
              <a:rPr lang="pl-PL" sz="4950" b="1" spc="-390" dirty="0">
                <a:solidFill>
                  <a:srgbClr val="212752"/>
                </a:solidFill>
                <a:latin typeface="Tahoma"/>
                <a:cs typeface="Tahoma"/>
              </a:rPr>
              <a:t>28</a:t>
            </a:r>
            <a:r>
              <a:rPr sz="4950" b="1" spc="-39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143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20" dirty="0">
                <a:solidFill>
                  <a:srgbClr val="212752"/>
                </a:solidFill>
                <a:latin typeface="Tahoma"/>
                <a:cs typeface="Tahoma"/>
              </a:rPr>
              <a:t>uchwał</a:t>
            </a:r>
            <a:endParaRPr sz="4950" dirty="0">
              <a:latin typeface="Tahoma"/>
              <a:cs typeface="Tahoma"/>
            </a:endParaRPr>
          </a:p>
        </p:txBody>
      </p:sp>
      <p:sp>
        <p:nvSpPr>
          <p:cNvPr id="35" name="object 39">
            <a:extLst>
              <a:ext uri="{FF2B5EF4-FFF2-40B4-BE49-F238E27FC236}">
                <a16:creationId xmlns:a16="http://schemas.microsoft.com/office/drawing/2014/main" id="{29846561-FEB3-DA8B-6899-5DCE7C165BDA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31/33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36" name="Obraz 35">
            <a:extLst>
              <a:ext uri="{FF2B5EF4-FFF2-40B4-BE49-F238E27FC236}">
                <a16:creationId xmlns:a16="http://schemas.microsoft.com/office/drawing/2014/main" id="{819DA4CE-AED1-C7C8-C3B4-2E6D1947C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object 2">
            <a:extLst>
              <a:ext uri="{FF2B5EF4-FFF2-40B4-BE49-F238E27FC236}">
                <a16:creationId xmlns:a16="http://schemas.microsoft.com/office/drawing/2014/main" id="{E53FD0D7-0675-FAA1-6DA6-657DBC57D832}"/>
              </a:ext>
            </a:extLst>
          </p:cNvPr>
          <p:cNvGrpSpPr/>
          <p:nvPr/>
        </p:nvGrpSpPr>
        <p:grpSpPr>
          <a:xfrm>
            <a:off x="-1498" y="9551036"/>
            <a:ext cx="20106005" cy="1818639"/>
            <a:chOff x="-1498" y="9490392"/>
            <a:chExt cx="20106005" cy="1818639"/>
          </a:xfrm>
        </p:grpSpPr>
        <p:pic>
          <p:nvPicPr>
            <p:cNvPr id="25" name="object 3">
              <a:extLst>
                <a:ext uri="{FF2B5EF4-FFF2-40B4-BE49-F238E27FC236}">
                  <a16:creationId xmlns:a16="http://schemas.microsoft.com/office/drawing/2014/main" id="{DE55EB21-B4B1-0C62-955D-5C33D8ED21C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26" name="object 4">
              <a:extLst>
                <a:ext uri="{FF2B5EF4-FFF2-40B4-BE49-F238E27FC236}">
                  <a16:creationId xmlns:a16="http://schemas.microsoft.com/office/drawing/2014/main" id="{E597133A-91E3-09A5-9540-454707447E08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object 3"/>
          <p:cNvSpPr txBox="1"/>
          <p:nvPr/>
        </p:nvSpPr>
        <p:spPr>
          <a:xfrm>
            <a:off x="1060451" y="3194683"/>
            <a:ext cx="10287000" cy="440633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8890" algn="ctr">
              <a:lnSpc>
                <a:spcPct val="101299"/>
              </a:lnSpc>
              <a:spcBef>
                <a:spcPts val="90"/>
              </a:spcBef>
            </a:pPr>
            <a:r>
              <a:rPr lang="pl-PL" sz="5000" b="1" spc="-1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1.800.000,00</a:t>
            </a:r>
            <a:r>
              <a:rPr lang="pl-PL" sz="5000" b="1" spc="-3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5000" b="1" spc="-2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zł</a:t>
            </a:r>
            <a:endParaRPr lang="pl-PL" sz="5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8890">
              <a:lnSpc>
                <a:spcPct val="101299"/>
              </a:lnSpc>
              <a:spcBef>
                <a:spcPts val="90"/>
              </a:spcBef>
            </a:pPr>
            <a:endParaRPr lang="pl-PL" sz="350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8890">
              <a:lnSpc>
                <a:spcPct val="101299"/>
              </a:lnSpc>
              <a:spcBef>
                <a:spcPts val="90"/>
              </a:spcBef>
            </a:pPr>
            <a:r>
              <a:rPr lang="pl-PL" sz="3500" spc="8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Kwota przeznaczona w ramach Budżetu Obywatelskiego</a:t>
            </a:r>
          </a:p>
          <a:p>
            <a:pPr marL="12700" marR="8890">
              <a:lnSpc>
                <a:spcPct val="101299"/>
              </a:lnSpc>
              <a:spcBef>
                <a:spcPts val="90"/>
              </a:spcBef>
            </a:pPr>
            <a:endParaRPr lang="pl-PL" sz="3500" spc="8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8890">
              <a:lnSpc>
                <a:spcPct val="101299"/>
              </a:lnSpc>
              <a:spcBef>
                <a:spcPts val="90"/>
              </a:spcBef>
            </a:pPr>
            <a:endParaRPr lang="pl-PL" sz="3500" spc="8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265" indent="-457200">
              <a:lnSpc>
                <a:spcPts val="3345"/>
              </a:lnSpc>
              <a:buFont typeface="Wingdings" panose="05000000000000000000" pitchFamily="2" charset="2"/>
              <a:buChar char="Ø"/>
              <a:tabLst>
                <a:tab pos="389255" algn="l"/>
                <a:tab pos="389890" algn="l"/>
              </a:tabLst>
            </a:pPr>
            <a:r>
              <a:rPr lang="pl-PL" sz="3500" spc="-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realizacji </a:t>
            </a:r>
            <a:r>
              <a:rPr sz="3500" spc="-55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mieszkańcy</a:t>
            </a:r>
            <a:r>
              <a:rPr sz="3500" spc="-19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6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wybrali</a:t>
            </a:r>
            <a:r>
              <a:rPr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b="1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pl-PL" sz="3500" b="1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sz="3500" b="1" spc="-3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5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projektów</a:t>
            </a:r>
            <a:r>
              <a:rPr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pl-PL" sz="3500" spc="-20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065">
              <a:lnSpc>
                <a:spcPts val="3345"/>
              </a:lnSpc>
              <a:tabLst>
                <a:tab pos="389255" algn="l"/>
                <a:tab pos="389890" algn="l"/>
              </a:tabLst>
            </a:pPr>
            <a:r>
              <a:rPr lang="pl-PL"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sz="3500" spc="15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3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wartości</a:t>
            </a:r>
            <a:r>
              <a:rPr sz="3500" spc="-21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b="1" spc="-1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  <a:r>
              <a:rPr lang="pl-PL" sz="3500" b="1" spc="-1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634.562</a:t>
            </a:r>
            <a:r>
              <a:rPr sz="3500" b="1" spc="-1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,00</a:t>
            </a:r>
            <a:r>
              <a:rPr sz="3500" b="1" spc="-2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b="1" spc="-1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zł.</a:t>
            </a: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0" y="0"/>
            <a:ext cx="20104100" cy="1414145"/>
            <a:chOff x="0" y="0"/>
            <a:chExt cx="20104100" cy="1414145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398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0" y="9058"/>
              <a:ext cx="20099655" cy="1204595"/>
            </a:xfrm>
            <a:custGeom>
              <a:avLst/>
              <a:gdLst/>
              <a:ahLst/>
              <a:cxnLst/>
              <a:rect l="l" t="t" r="r" b="b"/>
              <a:pathLst>
                <a:path w="20099655" h="1204595">
                  <a:moveTo>
                    <a:pt x="20099623" y="0"/>
                  </a:moveTo>
                  <a:lnTo>
                    <a:pt x="0" y="0"/>
                  </a:lnTo>
                  <a:lnTo>
                    <a:pt x="0" y="744849"/>
                  </a:lnTo>
                  <a:lnTo>
                    <a:pt x="123198" y="765247"/>
                  </a:lnTo>
                  <a:lnTo>
                    <a:pt x="249908" y="785660"/>
                  </a:lnTo>
                  <a:lnTo>
                    <a:pt x="375648" y="805351"/>
                  </a:lnTo>
                  <a:lnTo>
                    <a:pt x="500410" y="824332"/>
                  </a:lnTo>
                  <a:lnTo>
                    <a:pt x="624186" y="842615"/>
                  </a:lnTo>
                  <a:lnTo>
                    <a:pt x="746969" y="860212"/>
                  </a:lnTo>
                  <a:lnTo>
                    <a:pt x="868753" y="877133"/>
                  </a:lnTo>
                  <a:lnTo>
                    <a:pt x="989528" y="893391"/>
                  </a:lnTo>
                  <a:lnTo>
                    <a:pt x="1109289" y="908996"/>
                  </a:lnTo>
                  <a:lnTo>
                    <a:pt x="1228028" y="923961"/>
                  </a:lnTo>
                  <a:lnTo>
                    <a:pt x="1345738" y="938297"/>
                  </a:lnTo>
                  <a:lnTo>
                    <a:pt x="1462411" y="952016"/>
                  </a:lnTo>
                  <a:lnTo>
                    <a:pt x="1578040" y="965128"/>
                  </a:lnTo>
                  <a:lnTo>
                    <a:pt x="1692618" y="977646"/>
                  </a:lnTo>
                  <a:lnTo>
                    <a:pt x="1806137" y="989581"/>
                  </a:lnTo>
                  <a:lnTo>
                    <a:pt x="1918591" y="1000944"/>
                  </a:lnTo>
                  <a:lnTo>
                    <a:pt x="2029971" y="1011748"/>
                  </a:lnTo>
                  <a:lnTo>
                    <a:pt x="2140271" y="1022003"/>
                  </a:lnTo>
                  <a:lnTo>
                    <a:pt x="2249483" y="1031721"/>
                  </a:lnTo>
                  <a:lnTo>
                    <a:pt x="2357601" y="1040914"/>
                  </a:lnTo>
                  <a:lnTo>
                    <a:pt x="2517707" y="1053743"/>
                  </a:lnTo>
                  <a:lnTo>
                    <a:pt x="2675309" y="1065455"/>
                  </a:lnTo>
                  <a:lnTo>
                    <a:pt x="2830381" y="1076088"/>
                  </a:lnTo>
                  <a:lnTo>
                    <a:pt x="2982899" y="1085682"/>
                  </a:lnTo>
                  <a:lnTo>
                    <a:pt x="3132838" y="1094276"/>
                  </a:lnTo>
                  <a:lnTo>
                    <a:pt x="3280173" y="1101907"/>
                  </a:lnTo>
                  <a:lnTo>
                    <a:pt x="3424881" y="1108616"/>
                  </a:lnTo>
                  <a:lnTo>
                    <a:pt x="3566936" y="1114440"/>
                  </a:lnTo>
                  <a:lnTo>
                    <a:pt x="3706313" y="1119420"/>
                  </a:lnTo>
                  <a:lnTo>
                    <a:pt x="3842988" y="1123593"/>
                  </a:lnTo>
                  <a:lnTo>
                    <a:pt x="3976937" y="1126999"/>
                  </a:lnTo>
                  <a:lnTo>
                    <a:pt x="4108134" y="1129676"/>
                  </a:lnTo>
                  <a:lnTo>
                    <a:pt x="4278741" y="1132180"/>
                  </a:lnTo>
                  <a:lnTo>
                    <a:pt x="4444355" y="1133549"/>
                  </a:lnTo>
                  <a:lnTo>
                    <a:pt x="4604917" y="1133878"/>
                  </a:lnTo>
                  <a:lnTo>
                    <a:pt x="4760369" y="1133256"/>
                  </a:lnTo>
                  <a:lnTo>
                    <a:pt x="4910652" y="1131778"/>
                  </a:lnTo>
                  <a:lnTo>
                    <a:pt x="5091148" y="1128864"/>
                  </a:lnTo>
                  <a:lnTo>
                    <a:pt x="5196400" y="1126595"/>
                  </a:lnTo>
                  <a:lnTo>
                    <a:pt x="5334549" y="1122971"/>
                  </a:lnTo>
                  <a:lnTo>
                    <a:pt x="5469907" y="1118694"/>
                  </a:lnTo>
                  <a:lnTo>
                    <a:pt x="5602545" y="1113787"/>
                  </a:lnTo>
                  <a:lnTo>
                    <a:pt x="5732532" y="1108274"/>
                  </a:lnTo>
                  <a:lnTo>
                    <a:pt x="5859939" y="1102181"/>
                  </a:lnTo>
                  <a:lnTo>
                    <a:pt x="5984836" y="1095530"/>
                  </a:lnTo>
                  <a:lnTo>
                    <a:pt x="6107293" y="1088348"/>
                  </a:lnTo>
                  <a:lnTo>
                    <a:pt x="6227380" y="1080657"/>
                  </a:lnTo>
                  <a:lnTo>
                    <a:pt x="6345168" y="1072483"/>
                  </a:lnTo>
                  <a:lnTo>
                    <a:pt x="6460726" y="1063850"/>
                  </a:lnTo>
                  <a:lnTo>
                    <a:pt x="6574126" y="1054782"/>
                  </a:lnTo>
                  <a:lnTo>
                    <a:pt x="6685437" y="1045303"/>
                  </a:lnTo>
                  <a:lnTo>
                    <a:pt x="6794729" y="1035438"/>
                  </a:lnTo>
                  <a:lnTo>
                    <a:pt x="6902072" y="1025211"/>
                  </a:lnTo>
                  <a:lnTo>
                    <a:pt x="7007537" y="1014647"/>
                  </a:lnTo>
                  <a:lnTo>
                    <a:pt x="7111195" y="1003769"/>
                  </a:lnTo>
                  <a:lnTo>
                    <a:pt x="7213114" y="992603"/>
                  </a:lnTo>
                  <a:lnTo>
                    <a:pt x="7313365" y="981173"/>
                  </a:lnTo>
                  <a:lnTo>
                    <a:pt x="7460770" y="963585"/>
                  </a:lnTo>
                  <a:lnTo>
                    <a:pt x="7604816" y="945538"/>
                  </a:lnTo>
                  <a:lnTo>
                    <a:pt x="7745742" y="927116"/>
                  </a:lnTo>
                  <a:lnTo>
                    <a:pt x="7929199" y="902112"/>
                  </a:lnTo>
                  <a:lnTo>
                    <a:pt x="8152167" y="870418"/>
                  </a:lnTo>
                  <a:lnTo>
                    <a:pt x="8912746" y="757974"/>
                  </a:lnTo>
                  <a:lnTo>
                    <a:pt x="9117031" y="728832"/>
                  </a:lnTo>
                  <a:lnTo>
                    <a:pt x="9279694" y="706666"/>
                  </a:lnTo>
                  <a:lnTo>
                    <a:pt x="9401613" y="690840"/>
                  </a:lnTo>
                  <a:lnTo>
                    <a:pt x="9523728" y="675788"/>
                  </a:lnTo>
                  <a:lnTo>
                    <a:pt x="9605364" y="666225"/>
                  </a:lnTo>
                  <a:lnTo>
                    <a:pt x="9687263" y="657067"/>
                  </a:lnTo>
                  <a:lnTo>
                    <a:pt x="9769495" y="648339"/>
                  </a:lnTo>
                  <a:lnTo>
                    <a:pt x="9852130" y="640065"/>
                  </a:lnTo>
                  <a:lnTo>
                    <a:pt x="9935238" y="632269"/>
                  </a:lnTo>
                  <a:lnTo>
                    <a:pt x="10018890" y="624976"/>
                  </a:lnTo>
                  <a:lnTo>
                    <a:pt x="10103156" y="618211"/>
                  </a:lnTo>
                  <a:lnTo>
                    <a:pt x="10188105" y="611996"/>
                  </a:lnTo>
                  <a:lnTo>
                    <a:pt x="10273809" y="606358"/>
                  </a:lnTo>
                  <a:lnTo>
                    <a:pt x="10360337" y="601319"/>
                  </a:lnTo>
                  <a:lnTo>
                    <a:pt x="10447760" y="596906"/>
                  </a:lnTo>
                  <a:lnTo>
                    <a:pt x="10536147" y="593141"/>
                  </a:lnTo>
                  <a:lnTo>
                    <a:pt x="10625569" y="590049"/>
                  </a:lnTo>
                  <a:lnTo>
                    <a:pt x="10716096" y="587655"/>
                  </a:lnTo>
                  <a:lnTo>
                    <a:pt x="10807799" y="585983"/>
                  </a:lnTo>
                  <a:lnTo>
                    <a:pt x="10900747" y="585057"/>
                  </a:lnTo>
                  <a:lnTo>
                    <a:pt x="10995011" y="584902"/>
                  </a:lnTo>
                  <a:lnTo>
                    <a:pt x="11090661" y="585541"/>
                  </a:lnTo>
                  <a:lnTo>
                    <a:pt x="11187766" y="587000"/>
                  </a:lnTo>
                  <a:lnTo>
                    <a:pt x="11286399" y="589303"/>
                  </a:lnTo>
                  <a:lnTo>
                    <a:pt x="11386627" y="592474"/>
                  </a:lnTo>
                  <a:lnTo>
                    <a:pt x="11488523" y="596538"/>
                  </a:lnTo>
                  <a:lnTo>
                    <a:pt x="11540117" y="598912"/>
                  </a:lnTo>
                  <a:lnTo>
                    <a:pt x="11592155" y="601518"/>
                  </a:lnTo>
                  <a:lnTo>
                    <a:pt x="11644644" y="604359"/>
                  </a:lnTo>
                  <a:lnTo>
                    <a:pt x="11697594" y="607439"/>
                  </a:lnTo>
                  <a:lnTo>
                    <a:pt x="11751013" y="610760"/>
                  </a:lnTo>
                  <a:lnTo>
                    <a:pt x="11804911" y="614326"/>
                  </a:lnTo>
                  <a:lnTo>
                    <a:pt x="11859295" y="618139"/>
                  </a:lnTo>
                  <a:lnTo>
                    <a:pt x="11914175" y="622202"/>
                  </a:lnTo>
                  <a:lnTo>
                    <a:pt x="11969559" y="626520"/>
                  </a:lnTo>
                  <a:lnTo>
                    <a:pt x="12025456" y="631093"/>
                  </a:lnTo>
                  <a:lnTo>
                    <a:pt x="12081876" y="635927"/>
                  </a:lnTo>
                  <a:lnTo>
                    <a:pt x="12138826" y="641023"/>
                  </a:lnTo>
                  <a:lnTo>
                    <a:pt x="12196316" y="646384"/>
                  </a:lnTo>
                  <a:lnTo>
                    <a:pt x="12254354" y="652015"/>
                  </a:lnTo>
                  <a:lnTo>
                    <a:pt x="12312949" y="657917"/>
                  </a:lnTo>
                  <a:lnTo>
                    <a:pt x="12372110" y="664094"/>
                  </a:lnTo>
                  <a:lnTo>
                    <a:pt x="12431334" y="670495"/>
                  </a:lnTo>
                  <a:lnTo>
                    <a:pt x="12489532" y="676998"/>
                  </a:lnTo>
                  <a:lnTo>
                    <a:pt x="12602976" y="690298"/>
                  </a:lnTo>
                  <a:lnTo>
                    <a:pt x="12712689" y="703965"/>
                  </a:lnTo>
                  <a:lnTo>
                    <a:pt x="12818918" y="717968"/>
                  </a:lnTo>
                  <a:lnTo>
                    <a:pt x="12921911" y="732276"/>
                  </a:lnTo>
                  <a:lnTo>
                    <a:pt x="13021917" y="746861"/>
                  </a:lnTo>
                  <a:lnTo>
                    <a:pt x="13119183" y="761690"/>
                  </a:lnTo>
                  <a:lnTo>
                    <a:pt x="13213956" y="776735"/>
                  </a:lnTo>
                  <a:lnTo>
                    <a:pt x="13306484" y="791964"/>
                  </a:lnTo>
                  <a:lnTo>
                    <a:pt x="13397015" y="807347"/>
                  </a:lnTo>
                  <a:lnTo>
                    <a:pt x="13529610" y="830644"/>
                  </a:lnTo>
                  <a:lnTo>
                    <a:pt x="13701725" y="861964"/>
                  </a:lnTo>
                  <a:lnTo>
                    <a:pt x="14120911" y="940041"/>
                  </a:lnTo>
                  <a:lnTo>
                    <a:pt x="14246995" y="962984"/>
                  </a:lnTo>
                  <a:lnTo>
                    <a:pt x="14374717" y="985522"/>
                  </a:lnTo>
                  <a:lnTo>
                    <a:pt x="14461188" y="1000273"/>
                  </a:lnTo>
                  <a:lnTo>
                    <a:pt x="14549007" y="1014769"/>
                  </a:lnTo>
                  <a:lnTo>
                    <a:pt x="14638421" y="1028978"/>
                  </a:lnTo>
                  <a:lnTo>
                    <a:pt x="14729677" y="1042872"/>
                  </a:lnTo>
                  <a:lnTo>
                    <a:pt x="14823024" y="1056419"/>
                  </a:lnTo>
                  <a:lnTo>
                    <a:pt x="14918709" y="1069590"/>
                  </a:lnTo>
                  <a:lnTo>
                    <a:pt x="15016981" y="1082353"/>
                  </a:lnTo>
                  <a:lnTo>
                    <a:pt x="15118086" y="1094679"/>
                  </a:lnTo>
                  <a:lnTo>
                    <a:pt x="15169778" y="1100669"/>
                  </a:lnTo>
                  <a:lnTo>
                    <a:pt x="15222272" y="1106538"/>
                  </a:lnTo>
                  <a:lnTo>
                    <a:pt x="15275598" y="1112282"/>
                  </a:lnTo>
                  <a:lnTo>
                    <a:pt x="15329788" y="1117898"/>
                  </a:lnTo>
                  <a:lnTo>
                    <a:pt x="15384872" y="1123382"/>
                  </a:lnTo>
                  <a:lnTo>
                    <a:pt x="15440880" y="1128730"/>
                  </a:lnTo>
                  <a:lnTo>
                    <a:pt x="15497846" y="1133938"/>
                  </a:lnTo>
                  <a:lnTo>
                    <a:pt x="15555798" y="1139003"/>
                  </a:lnTo>
                  <a:lnTo>
                    <a:pt x="15614768" y="1143921"/>
                  </a:lnTo>
                  <a:lnTo>
                    <a:pt x="15674787" y="1148687"/>
                  </a:lnTo>
                  <a:lnTo>
                    <a:pt x="15735887" y="1153299"/>
                  </a:lnTo>
                  <a:lnTo>
                    <a:pt x="15798097" y="1157752"/>
                  </a:lnTo>
                  <a:lnTo>
                    <a:pt x="15861450" y="1162042"/>
                  </a:lnTo>
                  <a:lnTo>
                    <a:pt x="15925975" y="1166167"/>
                  </a:lnTo>
                  <a:lnTo>
                    <a:pt x="15991704" y="1170121"/>
                  </a:lnTo>
                  <a:lnTo>
                    <a:pt x="16058668" y="1173902"/>
                  </a:lnTo>
                  <a:lnTo>
                    <a:pt x="16126898" y="1177505"/>
                  </a:lnTo>
                  <a:lnTo>
                    <a:pt x="16196425" y="1180926"/>
                  </a:lnTo>
                  <a:lnTo>
                    <a:pt x="16267279" y="1184162"/>
                  </a:lnTo>
                  <a:lnTo>
                    <a:pt x="16394582" y="1189363"/>
                  </a:lnTo>
                  <a:lnTo>
                    <a:pt x="16520692" y="1193740"/>
                  </a:lnTo>
                  <a:lnTo>
                    <a:pt x="16645588" y="1197317"/>
                  </a:lnTo>
                  <a:lnTo>
                    <a:pt x="16769252" y="1200117"/>
                  </a:lnTo>
                  <a:lnTo>
                    <a:pt x="16891663" y="1202165"/>
                  </a:lnTo>
                  <a:lnTo>
                    <a:pt x="17012802" y="1203482"/>
                  </a:lnTo>
                  <a:lnTo>
                    <a:pt x="17132648" y="1204094"/>
                  </a:lnTo>
                  <a:lnTo>
                    <a:pt x="17251183" y="1204022"/>
                  </a:lnTo>
                  <a:lnTo>
                    <a:pt x="17368387" y="1203291"/>
                  </a:lnTo>
                  <a:lnTo>
                    <a:pt x="17484240" y="1201923"/>
                  </a:lnTo>
                  <a:lnTo>
                    <a:pt x="17598722" y="1199942"/>
                  </a:lnTo>
                  <a:lnTo>
                    <a:pt x="17711813" y="1197372"/>
                  </a:lnTo>
                  <a:lnTo>
                    <a:pt x="17823495" y="1194236"/>
                  </a:lnTo>
                  <a:lnTo>
                    <a:pt x="17933746" y="1190556"/>
                  </a:lnTo>
                  <a:lnTo>
                    <a:pt x="18042548" y="1186357"/>
                  </a:lnTo>
                  <a:lnTo>
                    <a:pt x="18149881" y="1181663"/>
                  </a:lnTo>
                  <a:lnTo>
                    <a:pt x="18255725" y="1176495"/>
                  </a:lnTo>
                  <a:lnTo>
                    <a:pt x="18360060" y="1170878"/>
                  </a:lnTo>
                  <a:lnTo>
                    <a:pt x="18462867" y="1164834"/>
                  </a:lnTo>
                  <a:lnTo>
                    <a:pt x="18564126" y="1158389"/>
                  </a:lnTo>
                  <a:lnTo>
                    <a:pt x="18663817" y="1151563"/>
                  </a:lnTo>
                  <a:lnTo>
                    <a:pt x="18761920" y="1144382"/>
                  </a:lnTo>
                  <a:lnTo>
                    <a:pt x="18858417" y="1136868"/>
                  </a:lnTo>
                  <a:lnTo>
                    <a:pt x="18953287" y="1129045"/>
                  </a:lnTo>
                  <a:lnTo>
                    <a:pt x="19092499" y="1116782"/>
                  </a:lnTo>
                  <a:lnTo>
                    <a:pt x="19227939" y="1103955"/>
                  </a:lnTo>
                  <a:lnTo>
                    <a:pt x="19359542" y="1090642"/>
                  </a:lnTo>
                  <a:lnTo>
                    <a:pt x="19487241" y="1076922"/>
                  </a:lnTo>
                  <a:lnTo>
                    <a:pt x="19610969" y="1062874"/>
                  </a:lnTo>
                  <a:lnTo>
                    <a:pt x="19730661" y="1048578"/>
                  </a:lnTo>
                  <a:lnTo>
                    <a:pt x="19883855" y="1029264"/>
                  </a:lnTo>
                  <a:lnTo>
                    <a:pt x="20029596" y="1009836"/>
                  </a:lnTo>
                  <a:lnTo>
                    <a:pt x="20099623" y="1000137"/>
                  </a:lnTo>
                  <a:lnTo>
                    <a:pt x="200996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6103527" y="332271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8546" y="324418"/>
            <a:ext cx="7595234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634365" algn="l"/>
              </a:tabLst>
            </a:pPr>
            <a:r>
              <a:rPr sz="2050" b="1" spc="-254" dirty="0">
                <a:solidFill>
                  <a:srgbClr val="212752"/>
                </a:solidFill>
                <a:latin typeface="Tahoma"/>
                <a:cs typeface="Tahoma"/>
              </a:rPr>
              <a:t>VIII.	</a:t>
            </a:r>
            <a:r>
              <a:rPr sz="2050" b="1" spc="-35" dirty="0">
                <a:solidFill>
                  <a:srgbClr val="212752"/>
                </a:solidFill>
                <a:latin typeface="Tahoma"/>
                <a:cs typeface="Tahoma"/>
              </a:rPr>
              <a:t>INFORMACJA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45" dirty="0">
                <a:solidFill>
                  <a:srgbClr val="212752"/>
                </a:solidFill>
                <a:latin typeface="Tahoma"/>
                <a:cs typeface="Tahoma"/>
              </a:rPr>
              <a:t>REALIZACJI</a:t>
            </a:r>
            <a:r>
              <a:rPr sz="2050" b="1" spc="-2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25" dirty="0">
                <a:solidFill>
                  <a:srgbClr val="212752"/>
                </a:solidFill>
                <a:latin typeface="Tahoma"/>
                <a:cs typeface="Tahoma"/>
              </a:rPr>
              <a:t>BUDŻETU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30" dirty="0">
                <a:solidFill>
                  <a:srgbClr val="212752"/>
                </a:solidFill>
                <a:latin typeface="Tahoma"/>
                <a:cs typeface="Tahoma"/>
              </a:rPr>
              <a:t>OBYWATELSKIEGO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194884" y="10339558"/>
            <a:ext cx="306133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4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41434" y="1578956"/>
            <a:ext cx="1750631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b="1" spc="-135" dirty="0">
                <a:solidFill>
                  <a:srgbClr val="212752"/>
                </a:solidFill>
                <a:latin typeface="Tahoma"/>
                <a:cs typeface="Tahoma"/>
              </a:rPr>
              <a:t>Zrealizowane</a:t>
            </a:r>
            <a:r>
              <a:rPr sz="4950" b="1" spc="-7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30" dirty="0">
                <a:solidFill>
                  <a:srgbClr val="212752"/>
                </a:solidFill>
                <a:latin typeface="Tahoma"/>
                <a:cs typeface="Tahoma"/>
              </a:rPr>
              <a:t>zadania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330" dirty="0">
                <a:solidFill>
                  <a:srgbClr val="212752"/>
                </a:solidFill>
                <a:latin typeface="Tahoma"/>
                <a:cs typeface="Tahoma"/>
              </a:rPr>
              <a:t>z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215" dirty="0" err="1">
                <a:solidFill>
                  <a:srgbClr val="212752"/>
                </a:solidFill>
                <a:latin typeface="Tahoma"/>
                <a:cs typeface="Tahoma"/>
              </a:rPr>
              <a:t>Budżetu</a:t>
            </a:r>
            <a:r>
              <a:rPr sz="4950" b="1" spc="-7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45" dirty="0" err="1">
                <a:solidFill>
                  <a:srgbClr val="212752"/>
                </a:solidFill>
                <a:latin typeface="Tahoma"/>
                <a:cs typeface="Tahoma"/>
              </a:rPr>
              <a:t>Obywatelskiego</a:t>
            </a:r>
            <a:endParaRPr sz="4950" dirty="0">
              <a:latin typeface="Tahoma"/>
              <a:cs typeface="Tahoma"/>
            </a:endParaRPr>
          </a:p>
        </p:txBody>
      </p:sp>
      <p:sp>
        <p:nvSpPr>
          <p:cNvPr id="28" name="object 39">
            <a:extLst>
              <a:ext uri="{FF2B5EF4-FFF2-40B4-BE49-F238E27FC236}">
                <a16:creationId xmlns:a16="http://schemas.microsoft.com/office/drawing/2014/main" id="{225FCD99-813D-F5BA-044C-AB02B5FC2233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32/33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31" name="Obraz 30">
            <a:extLst>
              <a:ext uri="{FF2B5EF4-FFF2-40B4-BE49-F238E27FC236}">
                <a16:creationId xmlns:a16="http://schemas.microsoft.com/office/drawing/2014/main" id="{9ADC0306-827B-A9FC-0888-435278046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BD6AC49-B6DD-4112-8AAD-4D9E71E318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40" y="2867989"/>
            <a:ext cx="8326332" cy="624474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099618" cy="1129958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1497"/>
            <a:ext cx="20099655" cy="11307445"/>
          </a:xfrm>
          <a:custGeom>
            <a:avLst/>
            <a:gdLst/>
            <a:ahLst/>
            <a:cxnLst/>
            <a:rect l="l" t="t" r="r" b="b"/>
            <a:pathLst>
              <a:path w="20099655" h="11307445">
                <a:moveTo>
                  <a:pt x="0" y="0"/>
                </a:moveTo>
                <a:lnTo>
                  <a:pt x="20099597" y="0"/>
                </a:lnTo>
                <a:lnTo>
                  <a:pt x="20099597" y="11307058"/>
                </a:lnTo>
                <a:lnTo>
                  <a:pt x="0" y="11307058"/>
                </a:lnTo>
                <a:lnTo>
                  <a:pt x="0" y="0"/>
                </a:lnTo>
                <a:close/>
              </a:path>
            </a:pathLst>
          </a:custGeom>
          <a:solidFill>
            <a:srgbClr val="21275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4933284"/>
            <a:ext cx="20099655" cy="2848610"/>
          </a:xfrm>
          <a:custGeom>
            <a:avLst/>
            <a:gdLst/>
            <a:ahLst/>
            <a:cxnLst/>
            <a:rect l="l" t="t" r="r" b="b"/>
            <a:pathLst>
              <a:path w="20099655" h="2848609">
                <a:moveTo>
                  <a:pt x="0" y="0"/>
                </a:moveTo>
                <a:lnTo>
                  <a:pt x="20099597" y="0"/>
                </a:lnTo>
                <a:lnTo>
                  <a:pt x="20099597" y="2848080"/>
                </a:lnTo>
                <a:lnTo>
                  <a:pt x="0" y="28480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05350" y="0"/>
            <a:ext cx="4167504" cy="3245485"/>
            <a:chOff x="7905350" y="0"/>
            <a:chExt cx="4167504" cy="3245485"/>
          </a:xfrm>
        </p:grpSpPr>
        <p:sp>
          <p:nvSpPr>
            <p:cNvPr id="6" name="object 6"/>
            <p:cNvSpPr/>
            <p:nvPr/>
          </p:nvSpPr>
          <p:spPr>
            <a:xfrm>
              <a:off x="7905350" y="0"/>
              <a:ext cx="4167504" cy="3245485"/>
            </a:xfrm>
            <a:custGeom>
              <a:avLst/>
              <a:gdLst/>
              <a:ahLst/>
              <a:cxnLst/>
              <a:rect l="l" t="t" r="r" b="b"/>
              <a:pathLst>
                <a:path w="4167504" h="3245485">
                  <a:moveTo>
                    <a:pt x="4167370" y="0"/>
                  </a:moveTo>
                  <a:lnTo>
                    <a:pt x="0" y="0"/>
                  </a:lnTo>
                  <a:lnTo>
                    <a:pt x="0" y="3245011"/>
                  </a:lnTo>
                  <a:lnTo>
                    <a:pt x="4167370" y="3245011"/>
                  </a:lnTo>
                  <a:lnTo>
                    <a:pt x="4167370" y="0"/>
                  </a:lnTo>
                  <a:close/>
                </a:path>
              </a:pathLst>
            </a:custGeom>
            <a:solidFill>
              <a:srgbClr val="FFFFFF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46032" y="737758"/>
              <a:ext cx="531643" cy="53307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679385" y="758328"/>
              <a:ext cx="341630" cy="300355"/>
            </a:xfrm>
            <a:custGeom>
              <a:avLst/>
              <a:gdLst/>
              <a:ahLst/>
              <a:cxnLst/>
              <a:rect l="l" t="t" r="r" b="b"/>
              <a:pathLst>
                <a:path w="341629" h="300355">
                  <a:moveTo>
                    <a:pt x="197504" y="0"/>
                  </a:moveTo>
                  <a:lnTo>
                    <a:pt x="153815" y="9325"/>
                  </a:lnTo>
                  <a:lnTo>
                    <a:pt x="110684" y="28155"/>
                  </a:lnTo>
                  <a:lnTo>
                    <a:pt x="70413" y="56250"/>
                  </a:lnTo>
                  <a:lnTo>
                    <a:pt x="31920" y="98448"/>
                  </a:lnTo>
                  <a:lnTo>
                    <a:pt x="8238" y="144321"/>
                  </a:lnTo>
                  <a:lnTo>
                    <a:pt x="0" y="190328"/>
                  </a:lnTo>
                  <a:lnTo>
                    <a:pt x="7840" y="232925"/>
                  </a:lnTo>
                  <a:lnTo>
                    <a:pt x="32394" y="268569"/>
                  </a:lnTo>
                  <a:lnTo>
                    <a:pt x="63938" y="289198"/>
                  </a:lnTo>
                  <a:lnTo>
                    <a:pt x="101834" y="299602"/>
                  </a:lnTo>
                  <a:lnTo>
                    <a:pt x="143779" y="300022"/>
                  </a:lnTo>
                  <a:lnTo>
                    <a:pt x="187470" y="290695"/>
                  </a:lnTo>
                  <a:lnTo>
                    <a:pt x="230604" y="271863"/>
                  </a:lnTo>
                  <a:lnTo>
                    <a:pt x="270878" y="243763"/>
                  </a:lnTo>
                  <a:lnTo>
                    <a:pt x="309371" y="201566"/>
                  </a:lnTo>
                  <a:lnTo>
                    <a:pt x="333053" y="155692"/>
                  </a:lnTo>
                  <a:lnTo>
                    <a:pt x="341290" y="109685"/>
                  </a:lnTo>
                  <a:lnTo>
                    <a:pt x="333446" y="67088"/>
                  </a:lnTo>
                  <a:lnTo>
                    <a:pt x="308888" y="31445"/>
                  </a:lnTo>
                  <a:lnTo>
                    <a:pt x="277343" y="10820"/>
                  </a:lnTo>
                  <a:lnTo>
                    <a:pt x="239448" y="418"/>
                  </a:lnTo>
                  <a:lnTo>
                    <a:pt x="1975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06807" y="1084668"/>
              <a:ext cx="716002" cy="71763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815178" y="1102826"/>
              <a:ext cx="501650" cy="470534"/>
            </a:xfrm>
            <a:custGeom>
              <a:avLst/>
              <a:gdLst/>
              <a:ahLst/>
              <a:cxnLst/>
              <a:rect l="l" t="t" r="r" b="b"/>
              <a:pathLst>
                <a:path w="501650" h="470534">
                  <a:moveTo>
                    <a:pt x="312810" y="0"/>
                  </a:moveTo>
                  <a:lnTo>
                    <a:pt x="265114" y="6485"/>
                  </a:lnTo>
                  <a:lnTo>
                    <a:pt x="216891" y="21328"/>
                  </a:lnTo>
                  <a:lnTo>
                    <a:pt x="169584" y="44206"/>
                  </a:lnTo>
                  <a:lnTo>
                    <a:pt x="124639" y="74798"/>
                  </a:lnTo>
                  <a:lnTo>
                    <a:pt x="83502" y="112783"/>
                  </a:lnTo>
                  <a:lnTo>
                    <a:pt x="49178" y="155757"/>
                  </a:lnTo>
                  <a:lnTo>
                    <a:pt x="23764" y="200651"/>
                  </a:lnTo>
                  <a:lnTo>
                    <a:pt x="7344" y="246145"/>
                  </a:lnTo>
                  <a:lnTo>
                    <a:pt x="0" y="290922"/>
                  </a:lnTo>
                  <a:lnTo>
                    <a:pt x="1815" y="333661"/>
                  </a:lnTo>
                  <a:lnTo>
                    <a:pt x="12874" y="373045"/>
                  </a:lnTo>
                  <a:lnTo>
                    <a:pt x="33259" y="407754"/>
                  </a:lnTo>
                  <a:lnTo>
                    <a:pt x="63053" y="436469"/>
                  </a:lnTo>
                  <a:lnTo>
                    <a:pt x="100490" y="456981"/>
                  </a:lnTo>
                  <a:lnTo>
                    <a:pt x="142792" y="468173"/>
                  </a:lnTo>
                  <a:lnTo>
                    <a:pt x="188514" y="470365"/>
                  </a:lnTo>
                  <a:lnTo>
                    <a:pt x="236210" y="463880"/>
                  </a:lnTo>
                  <a:lnTo>
                    <a:pt x="284433" y="449037"/>
                  </a:lnTo>
                  <a:lnTo>
                    <a:pt x="331740" y="426159"/>
                  </a:lnTo>
                  <a:lnTo>
                    <a:pt x="376683" y="395567"/>
                  </a:lnTo>
                  <a:lnTo>
                    <a:pt x="417817" y="357582"/>
                  </a:lnTo>
                  <a:lnTo>
                    <a:pt x="452141" y="314608"/>
                  </a:lnTo>
                  <a:lnTo>
                    <a:pt x="477555" y="269716"/>
                  </a:lnTo>
                  <a:lnTo>
                    <a:pt x="493976" y="224222"/>
                  </a:lnTo>
                  <a:lnTo>
                    <a:pt x="501321" y="179447"/>
                  </a:lnTo>
                  <a:lnTo>
                    <a:pt x="499506" y="136708"/>
                  </a:lnTo>
                  <a:lnTo>
                    <a:pt x="488449" y="97325"/>
                  </a:lnTo>
                  <a:lnTo>
                    <a:pt x="468067" y="62614"/>
                  </a:lnTo>
                  <a:lnTo>
                    <a:pt x="438277" y="33895"/>
                  </a:lnTo>
                  <a:lnTo>
                    <a:pt x="400837" y="13383"/>
                  </a:lnTo>
                  <a:lnTo>
                    <a:pt x="358533" y="2192"/>
                  </a:lnTo>
                  <a:lnTo>
                    <a:pt x="3128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68632" y="1166069"/>
              <a:ext cx="420745" cy="42257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98419" y="1194932"/>
              <a:ext cx="221679" cy="19735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806404" y="1263920"/>
              <a:ext cx="82550" cy="274320"/>
            </a:xfrm>
            <a:custGeom>
              <a:avLst/>
              <a:gdLst/>
              <a:ahLst/>
              <a:cxnLst/>
              <a:rect l="l" t="t" r="r" b="b"/>
              <a:pathLst>
                <a:path w="82550" h="274319">
                  <a:moveTo>
                    <a:pt x="49256" y="0"/>
                  </a:moveTo>
                  <a:lnTo>
                    <a:pt x="28228" y="41935"/>
                  </a:lnTo>
                  <a:lnTo>
                    <a:pt x="12749" y="86527"/>
                  </a:lnTo>
                  <a:lnTo>
                    <a:pt x="3210" y="133258"/>
                  </a:lnTo>
                  <a:lnTo>
                    <a:pt x="0" y="181612"/>
                  </a:lnTo>
                  <a:lnTo>
                    <a:pt x="3509" y="231071"/>
                  </a:lnTo>
                  <a:lnTo>
                    <a:pt x="5209" y="241938"/>
                  </a:lnTo>
                  <a:lnTo>
                    <a:pt x="7227" y="252674"/>
                  </a:lnTo>
                  <a:lnTo>
                    <a:pt x="9553" y="263278"/>
                  </a:lnTo>
                  <a:lnTo>
                    <a:pt x="12178" y="273750"/>
                  </a:lnTo>
                  <a:lnTo>
                    <a:pt x="46003" y="235394"/>
                  </a:lnTo>
                  <a:lnTo>
                    <a:pt x="69789" y="189994"/>
                  </a:lnTo>
                  <a:lnTo>
                    <a:pt x="82071" y="139497"/>
                  </a:lnTo>
                  <a:lnTo>
                    <a:pt x="81381" y="85850"/>
                  </a:lnTo>
                  <a:lnTo>
                    <a:pt x="76794" y="62627"/>
                  </a:lnTo>
                  <a:lnTo>
                    <a:pt x="69802" y="40498"/>
                  </a:lnTo>
                  <a:lnTo>
                    <a:pt x="60569" y="19583"/>
                  </a:lnTo>
                  <a:lnTo>
                    <a:pt x="492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806404" y="1263920"/>
              <a:ext cx="82550" cy="274320"/>
            </a:xfrm>
            <a:custGeom>
              <a:avLst/>
              <a:gdLst/>
              <a:ahLst/>
              <a:cxnLst/>
              <a:rect l="l" t="t" r="r" b="b"/>
              <a:pathLst>
                <a:path w="82550" h="274319">
                  <a:moveTo>
                    <a:pt x="12178" y="273750"/>
                  </a:moveTo>
                  <a:lnTo>
                    <a:pt x="3509" y="231071"/>
                  </a:lnTo>
                  <a:lnTo>
                    <a:pt x="0" y="181612"/>
                  </a:lnTo>
                  <a:lnTo>
                    <a:pt x="3210" y="133258"/>
                  </a:lnTo>
                  <a:lnTo>
                    <a:pt x="12749" y="86527"/>
                  </a:lnTo>
                  <a:lnTo>
                    <a:pt x="28228" y="41935"/>
                  </a:lnTo>
                  <a:lnTo>
                    <a:pt x="49256" y="0"/>
                  </a:lnTo>
                  <a:lnTo>
                    <a:pt x="60569" y="19583"/>
                  </a:lnTo>
                  <a:lnTo>
                    <a:pt x="69802" y="40498"/>
                  </a:lnTo>
                  <a:lnTo>
                    <a:pt x="76794" y="62627"/>
                  </a:lnTo>
                  <a:lnTo>
                    <a:pt x="81381" y="85850"/>
                  </a:lnTo>
                  <a:lnTo>
                    <a:pt x="82071" y="139497"/>
                  </a:lnTo>
                  <a:lnTo>
                    <a:pt x="69789" y="189994"/>
                  </a:lnTo>
                  <a:lnTo>
                    <a:pt x="46003" y="235394"/>
                  </a:lnTo>
                  <a:lnTo>
                    <a:pt x="12178" y="27375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54809" y="1084621"/>
              <a:ext cx="311150" cy="186690"/>
            </a:xfrm>
            <a:custGeom>
              <a:avLst/>
              <a:gdLst/>
              <a:ahLst/>
              <a:cxnLst/>
              <a:rect l="l" t="t" r="r" b="b"/>
              <a:pathLst>
                <a:path w="311150" h="186690">
                  <a:moveTo>
                    <a:pt x="310733" y="0"/>
                  </a:moveTo>
                  <a:lnTo>
                    <a:pt x="260191" y="3497"/>
                  </a:lnTo>
                  <a:lnTo>
                    <a:pt x="212896" y="13455"/>
                  </a:lnTo>
                  <a:lnTo>
                    <a:pt x="168373" y="29304"/>
                  </a:lnTo>
                  <a:lnTo>
                    <a:pt x="126983" y="50562"/>
                  </a:lnTo>
                  <a:lnTo>
                    <a:pt x="89088" y="76748"/>
                  </a:lnTo>
                  <a:lnTo>
                    <a:pt x="55052" y="107380"/>
                  </a:lnTo>
                  <a:lnTo>
                    <a:pt x="25235" y="141977"/>
                  </a:lnTo>
                  <a:lnTo>
                    <a:pt x="0" y="180057"/>
                  </a:lnTo>
                  <a:lnTo>
                    <a:pt x="22899" y="184099"/>
                  </a:lnTo>
                  <a:lnTo>
                    <a:pt x="46310" y="186116"/>
                  </a:lnTo>
                  <a:lnTo>
                    <a:pt x="70124" y="186022"/>
                  </a:lnTo>
                  <a:lnTo>
                    <a:pt x="144459" y="171581"/>
                  </a:lnTo>
                  <a:lnTo>
                    <a:pt x="190111" y="150594"/>
                  </a:lnTo>
                  <a:lnTo>
                    <a:pt x="230380" y="121857"/>
                  </a:lnTo>
                  <a:lnTo>
                    <a:pt x="264450" y="86455"/>
                  </a:lnTo>
                  <a:lnTo>
                    <a:pt x="291506" y="45474"/>
                  </a:lnTo>
                  <a:lnTo>
                    <a:pt x="3107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854809" y="1084621"/>
              <a:ext cx="311150" cy="186690"/>
            </a:xfrm>
            <a:custGeom>
              <a:avLst/>
              <a:gdLst/>
              <a:ahLst/>
              <a:cxnLst/>
              <a:rect l="l" t="t" r="r" b="b"/>
              <a:pathLst>
                <a:path w="311150" h="186690">
                  <a:moveTo>
                    <a:pt x="260191" y="3497"/>
                  </a:moveTo>
                  <a:lnTo>
                    <a:pt x="272906" y="1936"/>
                  </a:lnTo>
                  <a:lnTo>
                    <a:pt x="285572" y="841"/>
                  </a:lnTo>
                  <a:lnTo>
                    <a:pt x="298183" y="200"/>
                  </a:lnTo>
                  <a:lnTo>
                    <a:pt x="310733" y="0"/>
                  </a:lnTo>
                  <a:lnTo>
                    <a:pt x="291506" y="45474"/>
                  </a:lnTo>
                  <a:lnTo>
                    <a:pt x="264450" y="86455"/>
                  </a:lnTo>
                  <a:lnTo>
                    <a:pt x="230380" y="121857"/>
                  </a:lnTo>
                  <a:lnTo>
                    <a:pt x="190111" y="150594"/>
                  </a:lnTo>
                  <a:lnTo>
                    <a:pt x="144459" y="171581"/>
                  </a:lnTo>
                  <a:lnTo>
                    <a:pt x="94237" y="183732"/>
                  </a:lnTo>
                  <a:lnTo>
                    <a:pt x="46310" y="186116"/>
                  </a:lnTo>
                  <a:lnTo>
                    <a:pt x="22899" y="184099"/>
                  </a:lnTo>
                  <a:lnTo>
                    <a:pt x="0" y="180057"/>
                  </a:lnTo>
                  <a:lnTo>
                    <a:pt x="25235" y="141977"/>
                  </a:lnTo>
                  <a:lnTo>
                    <a:pt x="55052" y="107380"/>
                  </a:lnTo>
                  <a:lnTo>
                    <a:pt x="89088" y="76748"/>
                  </a:lnTo>
                  <a:lnTo>
                    <a:pt x="126983" y="50562"/>
                  </a:lnTo>
                  <a:lnTo>
                    <a:pt x="168373" y="29304"/>
                  </a:lnTo>
                  <a:lnTo>
                    <a:pt x="212896" y="13455"/>
                  </a:lnTo>
                  <a:lnTo>
                    <a:pt x="260191" y="3497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700418" y="1166176"/>
              <a:ext cx="158864" cy="10045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00943" y="2485421"/>
              <a:ext cx="2156897" cy="18222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99848" y="1811854"/>
              <a:ext cx="3389823" cy="544915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6306417" y="5936726"/>
            <a:ext cx="7071359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409" dirty="0"/>
              <a:t>DZIĘKUJ</a:t>
            </a:r>
            <a:r>
              <a:rPr lang="pl-PL" spc="-409" dirty="0"/>
              <a:t>Ę</a:t>
            </a:r>
            <a:r>
              <a:rPr spc="-70" dirty="0"/>
              <a:t> </a:t>
            </a:r>
            <a:r>
              <a:rPr spc="-170" dirty="0"/>
              <a:t>ZA</a:t>
            </a:r>
            <a:r>
              <a:rPr spc="-70" dirty="0"/>
              <a:t> </a:t>
            </a:r>
            <a:r>
              <a:rPr spc="-180" dirty="0"/>
              <a:t>UWAGĘ</a:t>
            </a: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2DD60CCD-1927-DCC2-7359-47B749752E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16664" y="47169"/>
            <a:ext cx="4167503" cy="32398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886FA0A-E7DE-251C-3529-39B195EE49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7" b="15269"/>
          <a:stretch/>
        </p:blipFill>
        <p:spPr>
          <a:xfrm>
            <a:off x="3737846" y="2682875"/>
            <a:ext cx="12486404" cy="6635273"/>
          </a:xfrm>
          <a:prstGeom prst="rect">
            <a:avLst/>
          </a:prstGeom>
        </p:spPr>
      </p:pic>
      <p:grpSp>
        <p:nvGrpSpPr>
          <p:cNvPr id="37" name="object 2">
            <a:extLst>
              <a:ext uri="{FF2B5EF4-FFF2-40B4-BE49-F238E27FC236}">
                <a16:creationId xmlns:a16="http://schemas.microsoft.com/office/drawing/2014/main" id="{A7607787-8AC1-7688-0E93-3C061EFBB4AC}"/>
              </a:ext>
            </a:extLst>
          </p:cNvPr>
          <p:cNvGrpSpPr/>
          <p:nvPr/>
        </p:nvGrpSpPr>
        <p:grpSpPr>
          <a:xfrm>
            <a:off x="-1498" y="9551036"/>
            <a:ext cx="20106005" cy="1818639"/>
            <a:chOff x="-1498" y="9490392"/>
            <a:chExt cx="20106005" cy="1818639"/>
          </a:xfrm>
        </p:grpSpPr>
        <p:pic>
          <p:nvPicPr>
            <p:cNvPr id="38" name="object 3">
              <a:extLst>
                <a:ext uri="{FF2B5EF4-FFF2-40B4-BE49-F238E27FC236}">
                  <a16:creationId xmlns:a16="http://schemas.microsoft.com/office/drawing/2014/main" id="{CF2684FA-5586-042C-9C06-C2772E3858A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9" name="object 4">
              <a:extLst>
                <a:ext uri="{FF2B5EF4-FFF2-40B4-BE49-F238E27FC236}">
                  <a16:creationId xmlns:a16="http://schemas.microsoft.com/office/drawing/2014/main" id="{5F0F1F62-4A97-BAA6-7031-B47D04150589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5">
            <a:extLst>
              <a:ext uri="{FF2B5EF4-FFF2-40B4-BE49-F238E27FC236}">
                <a16:creationId xmlns:a16="http://schemas.microsoft.com/office/drawing/2014/main" id="{ED586E5B-0182-EFFA-B7D6-019765DEC247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25" name="object 6">
              <a:extLst>
                <a:ext uri="{FF2B5EF4-FFF2-40B4-BE49-F238E27FC236}">
                  <a16:creationId xmlns:a16="http://schemas.microsoft.com/office/drawing/2014/main" id="{13CDDF17-E10D-4C85-C918-394574AE07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26" name="object 7">
              <a:extLst>
                <a:ext uri="{FF2B5EF4-FFF2-40B4-BE49-F238E27FC236}">
                  <a16:creationId xmlns:a16="http://schemas.microsoft.com/office/drawing/2014/main" id="{5D67DDD4-0F2A-5CBA-79C1-F2B2E0856C26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92550" y="1442272"/>
            <a:ext cx="18518998" cy="1000478"/>
          </a:xfrm>
          <a:prstGeom prst="rect">
            <a:avLst/>
          </a:prstGeom>
        </p:spPr>
        <p:txBody>
          <a:bodyPr vert="horz" wrap="square" lIns="0" tIns="236422" rIns="0" bIns="0" rtlCol="0">
            <a:spAutoFit/>
          </a:bodyPr>
          <a:lstStyle/>
          <a:p>
            <a:pPr marL="82550" marR="5080">
              <a:lnSpc>
                <a:spcPct val="100000"/>
              </a:lnSpc>
              <a:spcBef>
                <a:spcPts val="95"/>
              </a:spcBef>
            </a:pPr>
            <a:r>
              <a:rPr lang="pl-PL" spc="-75" dirty="0"/>
              <a:t>Inwestorzy</a:t>
            </a:r>
            <a:endParaRPr spc="85" dirty="0"/>
          </a:p>
        </p:txBody>
      </p:sp>
      <p:sp>
        <p:nvSpPr>
          <p:cNvPr id="20" name="object 20"/>
          <p:cNvSpPr txBox="1"/>
          <p:nvPr/>
        </p:nvSpPr>
        <p:spPr>
          <a:xfrm>
            <a:off x="16118623" y="349113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209982" y="10354866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5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pic>
        <p:nvPicPr>
          <p:cNvPr id="40" name="Obraz 39">
            <a:extLst>
              <a:ext uri="{FF2B5EF4-FFF2-40B4-BE49-F238E27FC236}">
                <a16:creationId xmlns:a16="http://schemas.microsoft.com/office/drawing/2014/main" id="{F644D79F-78E7-CA9D-25ED-D1981922D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sp>
        <p:nvSpPr>
          <p:cNvPr id="41" name="object 66">
            <a:extLst>
              <a:ext uri="{FF2B5EF4-FFF2-40B4-BE49-F238E27FC236}">
                <a16:creationId xmlns:a16="http://schemas.microsoft.com/office/drawing/2014/main" id="{E5B78E1E-B9F8-E38A-408E-3AD93CAA0FC6}"/>
              </a:ext>
            </a:extLst>
          </p:cNvPr>
          <p:cNvSpPr txBox="1"/>
          <p:nvPr/>
        </p:nvSpPr>
        <p:spPr>
          <a:xfrm>
            <a:off x="878190" y="364767"/>
            <a:ext cx="308419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240" dirty="0">
                <a:solidFill>
                  <a:srgbClr val="212752"/>
                </a:solidFill>
                <a:latin typeface="Tahoma"/>
                <a:cs typeface="Tahoma"/>
              </a:rPr>
              <a:t>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INFORMACJE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OGÓLNE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2" name="object 39">
            <a:extLst>
              <a:ext uri="{FF2B5EF4-FFF2-40B4-BE49-F238E27FC236}">
                <a16:creationId xmlns:a16="http://schemas.microsoft.com/office/drawing/2014/main" id="{6D37201B-BF01-F90B-C2D3-A276EA1E3862}"/>
              </a:ext>
            </a:extLst>
          </p:cNvPr>
          <p:cNvSpPr txBox="1"/>
          <p:nvPr/>
        </p:nvSpPr>
        <p:spPr>
          <a:xfrm>
            <a:off x="9071535" y="10731637"/>
            <a:ext cx="810260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4/33</a:t>
            </a:r>
            <a:endParaRPr sz="25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23F2D18-5DC7-E342-0744-DFBE688DA4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8" t="13710" r="14460" b="1508"/>
          <a:stretch/>
        </p:blipFill>
        <p:spPr>
          <a:xfrm>
            <a:off x="8566550" y="2149475"/>
            <a:ext cx="10553300" cy="7038568"/>
          </a:xfrm>
          <a:prstGeom prst="rect">
            <a:avLst/>
          </a:prstGeom>
        </p:spPr>
      </p:pic>
      <p:grpSp>
        <p:nvGrpSpPr>
          <p:cNvPr id="28" name="object 2">
            <a:extLst>
              <a:ext uri="{FF2B5EF4-FFF2-40B4-BE49-F238E27FC236}">
                <a16:creationId xmlns:a16="http://schemas.microsoft.com/office/drawing/2014/main" id="{D4E57874-1FC3-190D-6039-7F0E700D7D08}"/>
              </a:ext>
            </a:extLst>
          </p:cNvPr>
          <p:cNvGrpSpPr/>
          <p:nvPr/>
        </p:nvGrpSpPr>
        <p:grpSpPr>
          <a:xfrm>
            <a:off x="-1498" y="9551036"/>
            <a:ext cx="20106005" cy="1818639"/>
            <a:chOff x="-1498" y="9490392"/>
            <a:chExt cx="20106005" cy="1818639"/>
          </a:xfrm>
        </p:grpSpPr>
        <p:pic>
          <p:nvPicPr>
            <p:cNvPr id="29" name="object 3">
              <a:extLst>
                <a:ext uri="{FF2B5EF4-FFF2-40B4-BE49-F238E27FC236}">
                  <a16:creationId xmlns:a16="http://schemas.microsoft.com/office/drawing/2014/main" id="{E02FEA9E-F0AD-63FE-3655-D5B209AF148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0" name="object 4">
              <a:extLst>
                <a:ext uri="{FF2B5EF4-FFF2-40B4-BE49-F238E27FC236}">
                  <a16:creationId xmlns:a16="http://schemas.microsoft.com/office/drawing/2014/main" id="{6D54A91F-1668-7AF4-3DB6-7857F3F8A9A7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5">
            <a:extLst>
              <a:ext uri="{FF2B5EF4-FFF2-40B4-BE49-F238E27FC236}">
                <a16:creationId xmlns:a16="http://schemas.microsoft.com/office/drawing/2014/main" id="{1AD52986-59E6-625D-701F-F328AE7B8F61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22" name="object 6">
              <a:extLst>
                <a:ext uri="{FF2B5EF4-FFF2-40B4-BE49-F238E27FC236}">
                  <a16:creationId xmlns:a16="http://schemas.microsoft.com/office/drawing/2014/main" id="{0D9498DA-E4E8-329E-A82B-E613F6D9B8A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9EE1BD62-CF0B-9008-A5E9-84F7B376FAE2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92550" y="1442272"/>
            <a:ext cx="18518998" cy="1000478"/>
          </a:xfrm>
          <a:prstGeom prst="rect">
            <a:avLst/>
          </a:prstGeom>
        </p:spPr>
        <p:txBody>
          <a:bodyPr vert="horz" wrap="square" lIns="0" tIns="236422" rIns="0" bIns="0" rtlCol="0">
            <a:spAutoFit/>
          </a:bodyPr>
          <a:lstStyle/>
          <a:p>
            <a:pPr marL="82550" marR="5080">
              <a:lnSpc>
                <a:spcPct val="100000"/>
              </a:lnSpc>
              <a:spcBef>
                <a:spcPts val="95"/>
              </a:spcBef>
            </a:pPr>
            <a:r>
              <a:rPr lang="pl-PL" spc="-275" dirty="0"/>
              <a:t>EMKA S.A.</a:t>
            </a:r>
            <a:endParaRPr spc="85" dirty="0"/>
          </a:p>
        </p:txBody>
      </p:sp>
      <p:sp>
        <p:nvSpPr>
          <p:cNvPr id="20" name="object 20"/>
          <p:cNvSpPr txBox="1"/>
          <p:nvPr/>
        </p:nvSpPr>
        <p:spPr>
          <a:xfrm>
            <a:off x="16118623" y="349113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209982" y="10354866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5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31" name="object 39">
            <a:extLst>
              <a:ext uri="{FF2B5EF4-FFF2-40B4-BE49-F238E27FC236}">
                <a16:creationId xmlns:a16="http://schemas.microsoft.com/office/drawing/2014/main" id="{403AEDB0-8A0E-167C-4E74-54BD7FF11AB6}"/>
              </a:ext>
            </a:extLst>
          </p:cNvPr>
          <p:cNvSpPr txBox="1"/>
          <p:nvPr/>
        </p:nvSpPr>
        <p:spPr>
          <a:xfrm>
            <a:off x="9071535" y="10731637"/>
            <a:ext cx="810260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5/33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32" name="Obraz 31">
            <a:extLst>
              <a:ext uri="{FF2B5EF4-FFF2-40B4-BE49-F238E27FC236}">
                <a16:creationId xmlns:a16="http://schemas.microsoft.com/office/drawing/2014/main" id="{BEBCC5BE-AF12-46FA-A965-90430E61DE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sp>
        <p:nvSpPr>
          <p:cNvPr id="33" name="object 66">
            <a:extLst>
              <a:ext uri="{FF2B5EF4-FFF2-40B4-BE49-F238E27FC236}">
                <a16:creationId xmlns:a16="http://schemas.microsoft.com/office/drawing/2014/main" id="{3B53ACC4-02D7-1427-121F-8F2D86670EA8}"/>
              </a:ext>
            </a:extLst>
          </p:cNvPr>
          <p:cNvSpPr txBox="1"/>
          <p:nvPr/>
        </p:nvSpPr>
        <p:spPr>
          <a:xfrm>
            <a:off x="878190" y="364767"/>
            <a:ext cx="308419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240" dirty="0">
                <a:solidFill>
                  <a:srgbClr val="002060"/>
                </a:solidFill>
                <a:latin typeface="Tahoma"/>
                <a:cs typeface="Tahoma"/>
              </a:rPr>
              <a:t>I.</a:t>
            </a:r>
            <a:r>
              <a:rPr sz="2050" b="1" spc="-25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002060"/>
                </a:solidFill>
                <a:latin typeface="Tahoma"/>
                <a:cs typeface="Tahoma"/>
              </a:rPr>
              <a:t>INFORMACJE</a:t>
            </a:r>
            <a:r>
              <a:rPr sz="2050" b="1" spc="-25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050" b="1" spc="-5" dirty="0">
                <a:solidFill>
                  <a:srgbClr val="002060"/>
                </a:solidFill>
                <a:latin typeface="Tahoma"/>
                <a:cs typeface="Tahoma"/>
              </a:rPr>
              <a:t>OGÓLNE</a:t>
            </a:r>
            <a:endParaRPr sz="2050" dirty="0">
              <a:solidFill>
                <a:srgbClr val="002060"/>
              </a:solidFill>
              <a:latin typeface="Tahoma"/>
              <a:cs typeface="Tahoma"/>
            </a:endParaRPr>
          </a:p>
        </p:txBody>
      </p:sp>
      <p:sp>
        <p:nvSpPr>
          <p:cNvPr id="2" name="object 10">
            <a:extLst>
              <a:ext uri="{FF2B5EF4-FFF2-40B4-BE49-F238E27FC236}">
                <a16:creationId xmlns:a16="http://schemas.microsoft.com/office/drawing/2014/main" id="{1FC30540-F4AB-B401-9217-8F3F1989ACB9}"/>
              </a:ext>
            </a:extLst>
          </p:cNvPr>
          <p:cNvSpPr txBox="1"/>
          <p:nvPr/>
        </p:nvSpPr>
        <p:spPr>
          <a:xfrm>
            <a:off x="878190" y="3063875"/>
            <a:ext cx="6964060" cy="486408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just">
              <a:lnSpc>
                <a:spcPct val="100000"/>
              </a:lnSpc>
              <a:spcBef>
                <a:spcPts val="135"/>
              </a:spcBef>
            </a:pPr>
            <a:endParaRPr lang="pl-PL" sz="3500" spc="-12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marR="6985" indent="-457200" algn="just">
              <a:lnSpc>
                <a:spcPct val="101299"/>
              </a:lnSpc>
              <a:spcBef>
                <a:spcPts val="5"/>
              </a:spcBef>
              <a:buFont typeface="Wingdings" panose="05000000000000000000" pitchFamily="2" charset="2"/>
              <a:buChar char="Ø"/>
              <a:tabLst>
                <a:tab pos="2697480" algn="l"/>
                <a:tab pos="5585460" algn="l"/>
                <a:tab pos="7861934" algn="l"/>
              </a:tabLst>
            </a:pPr>
            <a:r>
              <a:rPr lang="pl-PL"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Uruchomienie zakładu w</a:t>
            </a:r>
            <a:r>
              <a:rPr lang="pl-PL" sz="3500" b="1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2024 roku</a:t>
            </a:r>
          </a:p>
          <a:p>
            <a:pPr marL="469900" marR="6985" indent="-457200" algn="just">
              <a:lnSpc>
                <a:spcPct val="101299"/>
              </a:lnSpc>
              <a:spcBef>
                <a:spcPts val="5"/>
              </a:spcBef>
              <a:buFont typeface="Wingdings" panose="05000000000000000000" pitchFamily="2" charset="2"/>
              <a:buChar char="Ø"/>
              <a:tabLst>
                <a:tab pos="2697480" algn="l"/>
                <a:tab pos="5585460" algn="l"/>
                <a:tab pos="7861934" algn="l"/>
              </a:tabLst>
            </a:pPr>
            <a:endParaRPr lang="pl-PL" sz="3500" b="1" spc="-20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marR="6985" indent="-457200" algn="just">
              <a:lnSpc>
                <a:spcPct val="101299"/>
              </a:lnSpc>
              <a:spcBef>
                <a:spcPts val="5"/>
              </a:spcBef>
              <a:buFont typeface="Wingdings" panose="05000000000000000000" pitchFamily="2" charset="2"/>
              <a:buChar char="Ø"/>
              <a:tabLst>
                <a:tab pos="2697480" algn="l"/>
                <a:tab pos="5585460" algn="l"/>
                <a:tab pos="7861934" algn="l"/>
              </a:tabLst>
            </a:pPr>
            <a:r>
              <a:rPr lang="pl-PL"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Instalacja termicznego przetwarzania odpadów medycznych</a:t>
            </a:r>
          </a:p>
          <a:p>
            <a:pPr marL="469900" marR="6985" indent="-457200" algn="just">
              <a:lnSpc>
                <a:spcPct val="101299"/>
              </a:lnSpc>
              <a:spcBef>
                <a:spcPts val="5"/>
              </a:spcBef>
              <a:buFont typeface="Wingdings" panose="05000000000000000000" pitchFamily="2" charset="2"/>
              <a:buChar char="Ø"/>
              <a:tabLst>
                <a:tab pos="2697480" algn="l"/>
                <a:tab pos="5585460" algn="l"/>
                <a:tab pos="7861934" algn="l"/>
              </a:tabLst>
            </a:pPr>
            <a:endParaRPr lang="pl-PL" sz="3500" b="1" spc="-20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marR="6985" indent="-457200" algn="just">
              <a:lnSpc>
                <a:spcPct val="101299"/>
              </a:lnSpc>
              <a:spcBef>
                <a:spcPts val="5"/>
              </a:spcBef>
              <a:buFont typeface="Wingdings" panose="05000000000000000000" pitchFamily="2" charset="2"/>
              <a:buChar char="Ø"/>
              <a:tabLst>
                <a:tab pos="2697480" algn="l"/>
                <a:tab pos="5585460" algn="l"/>
                <a:tab pos="7861934" algn="l"/>
              </a:tabLst>
            </a:pPr>
            <a:r>
              <a:rPr lang="pl-PL" sz="3500" b="1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Opcja rozszerzenia </a:t>
            </a:r>
            <a:r>
              <a:rPr lang="pl-PL"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inwestycji </a:t>
            </a:r>
            <a:br>
              <a:rPr lang="pl-PL"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budowę magazynów składowania lub chłodni</a:t>
            </a: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620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AFAE73E-2679-ACB4-F676-675C98B6CC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9"/>
          <a:stretch/>
        </p:blipFill>
        <p:spPr>
          <a:xfrm>
            <a:off x="8566550" y="2073275"/>
            <a:ext cx="10553300" cy="7034725"/>
          </a:xfrm>
          <a:prstGeom prst="rect">
            <a:avLst/>
          </a:prstGeom>
        </p:spPr>
      </p:pic>
      <p:grpSp>
        <p:nvGrpSpPr>
          <p:cNvPr id="28" name="object 2">
            <a:extLst>
              <a:ext uri="{FF2B5EF4-FFF2-40B4-BE49-F238E27FC236}">
                <a16:creationId xmlns:a16="http://schemas.microsoft.com/office/drawing/2014/main" id="{D4E57874-1FC3-190D-6039-7F0E700D7D08}"/>
              </a:ext>
            </a:extLst>
          </p:cNvPr>
          <p:cNvGrpSpPr/>
          <p:nvPr/>
        </p:nvGrpSpPr>
        <p:grpSpPr>
          <a:xfrm>
            <a:off x="-1498" y="9551036"/>
            <a:ext cx="20106005" cy="1818639"/>
            <a:chOff x="-1498" y="9490392"/>
            <a:chExt cx="20106005" cy="1818639"/>
          </a:xfrm>
        </p:grpSpPr>
        <p:pic>
          <p:nvPicPr>
            <p:cNvPr id="29" name="object 3">
              <a:extLst>
                <a:ext uri="{FF2B5EF4-FFF2-40B4-BE49-F238E27FC236}">
                  <a16:creationId xmlns:a16="http://schemas.microsoft.com/office/drawing/2014/main" id="{E02FEA9E-F0AD-63FE-3655-D5B209AF148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0" name="object 4">
              <a:extLst>
                <a:ext uri="{FF2B5EF4-FFF2-40B4-BE49-F238E27FC236}">
                  <a16:creationId xmlns:a16="http://schemas.microsoft.com/office/drawing/2014/main" id="{6D54A91F-1668-7AF4-3DB6-7857F3F8A9A7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5">
            <a:extLst>
              <a:ext uri="{FF2B5EF4-FFF2-40B4-BE49-F238E27FC236}">
                <a16:creationId xmlns:a16="http://schemas.microsoft.com/office/drawing/2014/main" id="{1AD52986-59E6-625D-701F-F328AE7B8F61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22" name="object 6">
              <a:extLst>
                <a:ext uri="{FF2B5EF4-FFF2-40B4-BE49-F238E27FC236}">
                  <a16:creationId xmlns:a16="http://schemas.microsoft.com/office/drawing/2014/main" id="{0D9498DA-E4E8-329E-A82B-E613F6D9B8A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9EE1BD62-CF0B-9008-A5E9-84F7B376FAE2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92550" y="1442272"/>
            <a:ext cx="18518998" cy="1000478"/>
          </a:xfrm>
          <a:prstGeom prst="rect">
            <a:avLst/>
          </a:prstGeom>
        </p:spPr>
        <p:txBody>
          <a:bodyPr vert="horz" wrap="square" lIns="0" tIns="236422" rIns="0" bIns="0" rtlCol="0">
            <a:spAutoFit/>
          </a:bodyPr>
          <a:lstStyle/>
          <a:p>
            <a:pPr marL="82550" marR="5080">
              <a:lnSpc>
                <a:spcPct val="100000"/>
              </a:lnSpc>
              <a:spcBef>
                <a:spcPts val="95"/>
              </a:spcBef>
            </a:pPr>
            <a:r>
              <a:rPr lang="pl-PL" spc="-275" dirty="0"/>
              <a:t>Eko-Okna S.A.</a:t>
            </a:r>
            <a:endParaRPr spc="85" dirty="0"/>
          </a:p>
        </p:txBody>
      </p:sp>
      <p:sp>
        <p:nvSpPr>
          <p:cNvPr id="20" name="object 20"/>
          <p:cNvSpPr txBox="1"/>
          <p:nvPr/>
        </p:nvSpPr>
        <p:spPr>
          <a:xfrm>
            <a:off x="16118623" y="349113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209982" y="10354866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5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31" name="object 39">
            <a:extLst>
              <a:ext uri="{FF2B5EF4-FFF2-40B4-BE49-F238E27FC236}">
                <a16:creationId xmlns:a16="http://schemas.microsoft.com/office/drawing/2014/main" id="{403AEDB0-8A0E-167C-4E74-54BD7FF11AB6}"/>
              </a:ext>
            </a:extLst>
          </p:cNvPr>
          <p:cNvSpPr txBox="1"/>
          <p:nvPr/>
        </p:nvSpPr>
        <p:spPr>
          <a:xfrm>
            <a:off x="9071535" y="10731637"/>
            <a:ext cx="810260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6/33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32" name="Obraz 31">
            <a:extLst>
              <a:ext uri="{FF2B5EF4-FFF2-40B4-BE49-F238E27FC236}">
                <a16:creationId xmlns:a16="http://schemas.microsoft.com/office/drawing/2014/main" id="{BEBCC5BE-AF12-46FA-A965-90430E61DE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sp>
        <p:nvSpPr>
          <p:cNvPr id="33" name="object 66">
            <a:extLst>
              <a:ext uri="{FF2B5EF4-FFF2-40B4-BE49-F238E27FC236}">
                <a16:creationId xmlns:a16="http://schemas.microsoft.com/office/drawing/2014/main" id="{3B53ACC4-02D7-1427-121F-8F2D86670EA8}"/>
              </a:ext>
            </a:extLst>
          </p:cNvPr>
          <p:cNvSpPr txBox="1"/>
          <p:nvPr/>
        </p:nvSpPr>
        <p:spPr>
          <a:xfrm>
            <a:off x="878190" y="364767"/>
            <a:ext cx="308419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240" dirty="0">
                <a:solidFill>
                  <a:srgbClr val="002060"/>
                </a:solidFill>
                <a:latin typeface="Tahoma"/>
                <a:cs typeface="Tahoma"/>
              </a:rPr>
              <a:t>I.</a:t>
            </a:r>
            <a:r>
              <a:rPr sz="2050" b="1" spc="-25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002060"/>
                </a:solidFill>
                <a:latin typeface="Tahoma"/>
                <a:cs typeface="Tahoma"/>
              </a:rPr>
              <a:t>INFORMACJE</a:t>
            </a:r>
            <a:r>
              <a:rPr sz="2050" b="1" spc="-25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2050" b="1" spc="-5" dirty="0">
                <a:solidFill>
                  <a:srgbClr val="002060"/>
                </a:solidFill>
                <a:latin typeface="Tahoma"/>
                <a:cs typeface="Tahoma"/>
              </a:rPr>
              <a:t>OGÓLNE</a:t>
            </a:r>
            <a:endParaRPr sz="2050" dirty="0">
              <a:solidFill>
                <a:srgbClr val="002060"/>
              </a:solidFill>
              <a:latin typeface="Tahoma"/>
              <a:cs typeface="Tahoma"/>
            </a:endParaRPr>
          </a:p>
        </p:txBody>
      </p:sp>
      <p:sp>
        <p:nvSpPr>
          <p:cNvPr id="2" name="object 10">
            <a:extLst>
              <a:ext uri="{FF2B5EF4-FFF2-40B4-BE49-F238E27FC236}">
                <a16:creationId xmlns:a16="http://schemas.microsoft.com/office/drawing/2014/main" id="{1FC30540-F4AB-B401-9217-8F3F1989ACB9}"/>
              </a:ext>
            </a:extLst>
          </p:cNvPr>
          <p:cNvSpPr txBox="1"/>
          <p:nvPr/>
        </p:nvSpPr>
        <p:spPr>
          <a:xfrm>
            <a:off x="759924" y="3673475"/>
            <a:ext cx="7387126" cy="323748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marR="6985" indent="-457200" algn="just">
              <a:lnSpc>
                <a:spcPct val="101299"/>
              </a:lnSpc>
              <a:spcBef>
                <a:spcPts val="5"/>
              </a:spcBef>
              <a:buFont typeface="Wingdings" panose="05000000000000000000" pitchFamily="2" charset="2"/>
              <a:buChar char="Ø"/>
              <a:tabLst>
                <a:tab pos="2697480" algn="l"/>
                <a:tab pos="5585460" algn="l"/>
                <a:tab pos="7861934" algn="l"/>
              </a:tabLst>
            </a:pPr>
            <a:r>
              <a:rPr lang="pl-PL"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Uruchomienie zakładu w </a:t>
            </a:r>
            <a:r>
              <a:rPr lang="pl-PL" sz="3500" b="1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2024 roku</a:t>
            </a:r>
          </a:p>
          <a:p>
            <a:pPr marL="469900" marR="6985" indent="-457200" algn="just">
              <a:lnSpc>
                <a:spcPct val="101299"/>
              </a:lnSpc>
              <a:spcBef>
                <a:spcPts val="5"/>
              </a:spcBef>
              <a:buFont typeface="Wingdings" panose="05000000000000000000" pitchFamily="2" charset="2"/>
              <a:buChar char="Ø"/>
              <a:tabLst>
                <a:tab pos="2697480" algn="l"/>
                <a:tab pos="5585460" algn="l"/>
                <a:tab pos="7861934" algn="l"/>
              </a:tabLst>
            </a:pPr>
            <a:endParaRPr lang="pl-PL" sz="3500" b="1" spc="-20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marR="6985" indent="-457200" algn="just">
              <a:lnSpc>
                <a:spcPct val="101299"/>
              </a:lnSpc>
              <a:spcBef>
                <a:spcPts val="5"/>
              </a:spcBef>
              <a:buFont typeface="Wingdings" panose="05000000000000000000" pitchFamily="2" charset="2"/>
              <a:buChar char="Ø"/>
              <a:tabLst>
                <a:tab pos="2697480" algn="l"/>
                <a:tab pos="5585460" algn="l"/>
                <a:tab pos="7861934" algn="l"/>
              </a:tabLst>
            </a:pPr>
            <a:r>
              <a:rPr lang="pl-PL"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Produkcja stolarki okiennej i drzwiowej </a:t>
            </a:r>
            <a:br>
              <a:rPr lang="pl-PL"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 PCV, drewna i aluminium </a:t>
            </a:r>
          </a:p>
          <a:p>
            <a:pPr marL="469900" marR="6985" indent="-457200" algn="just">
              <a:lnSpc>
                <a:spcPct val="101299"/>
              </a:lnSpc>
              <a:spcBef>
                <a:spcPts val="5"/>
              </a:spcBef>
              <a:buFont typeface="Wingdings" panose="05000000000000000000" pitchFamily="2" charset="2"/>
              <a:buChar char="Ø"/>
              <a:tabLst>
                <a:tab pos="2697480" algn="l"/>
                <a:tab pos="5585460" algn="l"/>
                <a:tab pos="7861934" algn="l"/>
              </a:tabLst>
            </a:pPr>
            <a:endParaRPr lang="pl-PL" sz="3500" spc="-20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marR="6985" indent="-457200" algn="just">
              <a:lnSpc>
                <a:spcPct val="101299"/>
              </a:lnSpc>
              <a:spcBef>
                <a:spcPts val="5"/>
              </a:spcBef>
              <a:buFont typeface="Wingdings" panose="05000000000000000000" pitchFamily="2" charset="2"/>
              <a:buChar char="Ø"/>
              <a:tabLst>
                <a:tab pos="2697480" algn="l"/>
                <a:tab pos="5585460" algn="l"/>
                <a:tab pos="7861934" algn="l"/>
              </a:tabLst>
            </a:pPr>
            <a:r>
              <a:rPr lang="pl-PL"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Deklaracja </a:t>
            </a:r>
            <a:r>
              <a:rPr lang="pl-PL" sz="3500" b="1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kolejnych</a:t>
            </a:r>
            <a:r>
              <a:rPr lang="pl-PL"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miejsc pracy</a:t>
            </a: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763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2">
            <a:extLst>
              <a:ext uri="{FF2B5EF4-FFF2-40B4-BE49-F238E27FC236}">
                <a16:creationId xmlns:a16="http://schemas.microsoft.com/office/drawing/2014/main" id="{3613E2E7-9549-D307-2957-15A0CF55678E}"/>
              </a:ext>
            </a:extLst>
          </p:cNvPr>
          <p:cNvGrpSpPr/>
          <p:nvPr/>
        </p:nvGrpSpPr>
        <p:grpSpPr>
          <a:xfrm>
            <a:off x="-1498" y="9551036"/>
            <a:ext cx="20106005" cy="1818639"/>
            <a:chOff x="-1498" y="9490392"/>
            <a:chExt cx="20106005" cy="1818639"/>
          </a:xfrm>
        </p:grpSpPr>
        <p:pic>
          <p:nvPicPr>
            <p:cNvPr id="6" name="object 3">
              <a:extLst>
                <a:ext uri="{FF2B5EF4-FFF2-40B4-BE49-F238E27FC236}">
                  <a16:creationId xmlns:a16="http://schemas.microsoft.com/office/drawing/2014/main" id="{826C91F8-FAEF-17E7-1DE5-C82AB262DA9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34C067C0-A380-FB26-193D-1A60570647C6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5">
            <a:extLst>
              <a:ext uri="{FF2B5EF4-FFF2-40B4-BE49-F238E27FC236}">
                <a16:creationId xmlns:a16="http://schemas.microsoft.com/office/drawing/2014/main" id="{9BEFBFFA-B257-F00A-AC1A-B43F6644DC85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9" name="object 6">
              <a:extLst>
                <a:ext uri="{FF2B5EF4-FFF2-40B4-BE49-F238E27FC236}">
                  <a16:creationId xmlns:a16="http://schemas.microsoft.com/office/drawing/2014/main" id="{1ED7925C-2B9D-E247-EE64-9D365E28B24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10" name="object 7">
              <a:extLst>
                <a:ext uri="{FF2B5EF4-FFF2-40B4-BE49-F238E27FC236}">
                  <a16:creationId xmlns:a16="http://schemas.microsoft.com/office/drawing/2014/main" id="{0DD7E510-4BA2-ED3D-41BB-405B7EB1E665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8">
            <a:extLst>
              <a:ext uri="{FF2B5EF4-FFF2-40B4-BE49-F238E27FC236}">
                <a16:creationId xmlns:a16="http://schemas.microsoft.com/office/drawing/2014/main" id="{68CB726E-019F-883A-ABB2-B57BE88FAD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2550" y="1442272"/>
            <a:ext cx="18518998" cy="1000478"/>
          </a:xfrm>
          <a:prstGeom prst="rect">
            <a:avLst/>
          </a:prstGeom>
        </p:spPr>
        <p:txBody>
          <a:bodyPr vert="horz" wrap="square" lIns="0" tIns="236422" rIns="0" bIns="0" rtlCol="0">
            <a:spAutoFit/>
          </a:bodyPr>
          <a:lstStyle/>
          <a:p>
            <a:pPr marL="82550" marR="5080">
              <a:lnSpc>
                <a:spcPct val="100000"/>
              </a:lnSpc>
              <a:spcBef>
                <a:spcPts val="95"/>
              </a:spcBef>
            </a:pPr>
            <a:r>
              <a:rPr lang="pl-PL" dirty="0"/>
              <a:t>Gaz Petrol Sp. z o.o.</a:t>
            </a:r>
            <a:endParaRPr spc="85" dirty="0"/>
          </a:p>
        </p:txBody>
      </p:sp>
      <p:sp>
        <p:nvSpPr>
          <p:cNvPr id="12" name="object 20">
            <a:extLst>
              <a:ext uri="{FF2B5EF4-FFF2-40B4-BE49-F238E27FC236}">
                <a16:creationId xmlns:a16="http://schemas.microsoft.com/office/drawing/2014/main" id="{FA2CFF30-C24C-5D30-9666-2C0CDA55E0C1}"/>
              </a:ext>
            </a:extLst>
          </p:cNvPr>
          <p:cNvSpPr txBox="1"/>
          <p:nvPr/>
        </p:nvSpPr>
        <p:spPr>
          <a:xfrm>
            <a:off x="16118623" y="349113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13" name="object 23">
            <a:extLst>
              <a:ext uri="{FF2B5EF4-FFF2-40B4-BE49-F238E27FC236}">
                <a16:creationId xmlns:a16="http://schemas.microsoft.com/office/drawing/2014/main" id="{381453A6-60D9-64C7-B02C-FBC563414C75}"/>
              </a:ext>
            </a:extLst>
          </p:cNvPr>
          <p:cNvSpPr txBox="1"/>
          <p:nvPr/>
        </p:nvSpPr>
        <p:spPr>
          <a:xfrm>
            <a:off x="16209982" y="10354866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4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14" name="object 39">
            <a:extLst>
              <a:ext uri="{FF2B5EF4-FFF2-40B4-BE49-F238E27FC236}">
                <a16:creationId xmlns:a16="http://schemas.microsoft.com/office/drawing/2014/main" id="{FB73DD44-9DA1-7F7A-E737-C0E464D2BB7E}"/>
              </a:ext>
            </a:extLst>
          </p:cNvPr>
          <p:cNvSpPr txBox="1"/>
          <p:nvPr/>
        </p:nvSpPr>
        <p:spPr>
          <a:xfrm>
            <a:off x="9071535" y="10731637"/>
            <a:ext cx="810260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7/33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41F6D594-19E1-0DA0-8C87-CDF41C109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sp>
        <p:nvSpPr>
          <p:cNvPr id="16" name="object 66">
            <a:extLst>
              <a:ext uri="{FF2B5EF4-FFF2-40B4-BE49-F238E27FC236}">
                <a16:creationId xmlns:a16="http://schemas.microsoft.com/office/drawing/2014/main" id="{140E4762-2459-E947-1909-0D335E1E18D8}"/>
              </a:ext>
            </a:extLst>
          </p:cNvPr>
          <p:cNvSpPr txBox="1"/>
          <p:nvPr/>
        </p:nvSpPr>
        <p:spPr>
          <a:xfrm>
            <a:off x="878190" y="364767"/>
            <a:ext cx="308419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240" dirty="0">
                <a:solidFill>
                  <a:schemeClr val="tx2">
                    <a:lumMod val="50000"/>
                  </a:schemeClr>
                </a:solidFill>
                <a:latin typeface="Tahoma"/>
                <a:cs typeface="Tahoma"/>
              </a:rPr>
              <a:t>I.</a:t>
            </a:r>
            <a:r>
              <a:rPr sz="2050" b="1" spc="-25" dirty="0">
                <a:solidFill>
                  <a:schemeClr val="tx2">
                    <a:lumMod val="50000"/>
                  </a:schemeClr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chemeClr val="tx2">
                    <a:lumMod val="50000"/>
                  </a:schemeClr>
                </a:solidFill>
                <a:latin typeface="Tahoma"/>
                <a:cs typeface="Tahoma"/>
              </a:rPr>
              <a:t>INFORMACJE</a:t>
            </a:r>
            <a:r>
              <a:rPr sz="2050" b="1" spc="-25" dirty="0">
                <a:solidFill>
                  <a:schemeClr val="tx2">
                    <a:lumMod val="50000"/>
                  </a:schemeClr>
                </a:solidFill>
                <a:latin typeface="Tahoma"/>
                <a:cs typeface="Tahoma"/>
              </a:rPr>
              <a:t> </a:t>
            </a:r>
            <a:r>
              <a:rPr sz="2050" b="1" spc="-5" dirty="0">
                <a:solidFill>
                  <a:schemeClr val="tx2">
                    <a:lumMod val="50000"/>
                  </a:schemeClr>
                </a:solidFill>
                <a:latin typeface="Tahoma"/>
                <a:cs typeface="Tahoma"/>
              </a:rPr>
              <a:t>OGÓLNE</a:t>
            </a:r>
            <a:endParaRPr sz="2050" dirty="0">
              <a:solidFill>
                <a:schemeClr val="tx2">
                  <a:lumMod val="50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2" name="object 10">
            <a:extLst>
              <a:ext uri="{FF2B5EF4-FFF2-40B4-BE49-F238E27FC236}">
                <a16:creationId xmlns:a16="http://schemas.microsoft.com/office/drawing/2014/main" id="{E236275D-5E28-B48A-AA4E-60CCADE9C48A}"/>
              </a:ext>
            </a:extLst>
          </p:cNvPr>
          <p:cNvSpPr txBox="1"/>
          <p:nvPr/>
        </p:nvSpPr>
        <p:spPr>
          <a:xfrm>
            <a:off x="803785" y="3597275"/>
            <a:ext cx="6674313" cy="432547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marR="6985" indent="-457200" algn="just">
              <a:lnSpc>
                <a:spcPct val="101299"/>
              </a:lnSpc>
              <a:spcBef>
                <a:spcPts val="5"/>
              </a:spcBef>
              <a:buFont typeface="Wingdings" panose="05000000000000000000" pitchFamily="2" charset="2"/>
              <a:buChar char="Ø"/>
              <a:tabLst>
                <a:tab pos="2697480" algn="l"/>
                <a:tab pos="5585460" algn="l"/>
                <a:tab pos="7861934" algn="l"/>
              </a:tabLst>
            </a:pPr>
            <a:r>
              <a:rPr lang="pl-PL"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Pozwolenie budowlane uzyskane </a:t>
            </a:r>
            <a:br>
              <a:rPr lang="pl-PL"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 </a:t>
            </a:r>
            <a:r>
              <a:rPr lang="pl-PL" sz="3500" b="1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2024 roku</a:t>
            </a:r>
          </a:p>
          <a:p>
            <a:pPr marL="469900" marR="6985" indent="-457200" algn="just">
              <a:lnSpc>
                <a:spcPct val="101299"/>
              </a:lnSpc>
              <a:spcBef>
                <a:spcPts val="5"/>
              </a:spcBef>
              <a:buFont typeface="Wingdings" panose="05000000000000000000" pitchFamily="2" charset="2"/>
              <a:buChar char="Ø"/>
              <a:tabLst>
                <a:tab pos="2697480" algn="l"/>
                <a:tab pos="5585460" algn="l"/>
                <a:tab pos="7861934" algn="l"/>
              </a:tabLst>
            </a:pPr>
            <a:endParaRPr lang="pl-PL" sz="3500" b="1" spc="-20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marR="6985" indent="-457200" algn="just">
              <a:lnSpc>
                <a:spcPct val="101299"/>
              </a:lnSpc>
              <a:spcBef>
                <a:spcPts val="5"/>
              </a:spcBef>
              <a:buFont typeface="Wingdings" panose="05000000000000000000" pitchFamily="2" charset="2"/>
              <a:buChar char="Ø"/>
              <a:tabLst>
                <a:tab pos="2697480" algn="l"/>
                <a:tab pos="5585460" algn="l"/>
                <a:tab pos="7861934" algn="l"/>
              </a:tabLst>
            </a:pPr>
            <a:r>
              <a:rPr lang="pl-PL"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Terminal gazu płynnego</a:t>
            </a:r>
          </a:p>
          <a:p>
            <a:pPr marL="469900" marR="6985" indent="-457200" algn="just">
              <a:lnSpc>
                <a:spcPct val="101299"/>
              </a:lnSpc>
              <a:spcBef>
                <a:spcPts val="5"/>
              </a:spcBef>
              <a:buFont typeface="Wingdings" panose="05000000000000000000" pitchFamily="2" charset="2"/>
              <a:buChar char="Ø"/>
              <a:tabLst>
                <a:tab pos="2697480" algn="l"/>
                <a:tab pos="5585460" algn="l"/>
                <a:tab pos="7861934" algn="l"/>
              </a:tabLst>
            </a:pPr>
            <a:endParaRPr lang="pl-PL" sz="3500" spc="-20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marR="6985" indent="-457200" algn="just">
              <a:lnSpc>
                <a:spcPct val="101299"/>
              </a:lnSpc>
              <a:spcBef>
                <a:spcPts val="5"/>
              </a:spcBef>
              <a:buFont typeface="Wingdings" panose="05000000000000000000" pitchFamily="2" charset="2"/>
              <a:buChar char="Ø"/>
              <a:tabLst>
                <a:tab pos="2697480" algn="l"/>
                <a:tab pos="5585460" algn="l"/>
                <a:tab pos="7861934" algn="l"/>
              </a:tabLst>
            </a:pPr>
            <a:r>
              <a:rPr lang="pl-PL"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Deklaracja rozpoczęcia inwestycji </a:t>
            </a:r>
            <a:br>
              <a:rPr lang="pl-PL"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 </a:t>
            </a:r>
            <a:r>
              <a:rPr lang="pl-PL" sz="3500" b="1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2025 roku</a:t>
            </a:r>
          </a:p>
          <a:p>
            <a:pPr marL="12700" marR="6985" algn="just">
              <a:lnSpc>
                <a:spcPct val="101299"/>
              </a:lnSpc>
              <a:spcBef>
                <a:spcPts val="5"/>
              </a:spcBef>
              <a:tabLst>
                <a:tab pos="2697480" algn="l"/>
                <a:tab pos="5585460" algn="l"/>
                <a:tab pos="7861934" algn="l"/>
              </a:tabLst>
            </a:pP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D7EF8990-2D2E-73C5-1A54-201F5A1906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6550" y="2156569"/>
            <a:ext cx="10553300" cy="703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83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2CECDCB-AD12-79DA-9296-581A08F324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5"/>
          <a:stretch/>
        </p:blipFill>
        <p:spPr>
          <a:xfrm>
            <a:off x="8566550" y="2156569"/>
            <a:ext cx="10553300" cy="7033021"/>
          </a:xfrm>
          <a:prstGeom prst="rect">
            <a:avLst/>
          </a:prstGeom>
        </p:spPr>
      </p:pic>
      <p:grpSp>
        <p:nvGrpSpPr>
          <p:cNvPr id="28" name="object 2">
            <a:extLst>
              <a:ext uri="{FF2B5EF4-FFF2-40B4-BE49-F238E27FC236}">
                <a16:creationId xmlns:a16="http://schemas.microsoft.com/office/drawing/2014/main" id="{D4E57874-1FC3-190D-6039-7F0E700D7D08}"/>
              </a:ext>
            </a:extLst>
          </p:cNvPr>
          <p:cNvGrpSpPr/>
          <p:nvPr/>
        </p:nvGrpSpPr>
        <p:grpSpPr>
          <a:xfrm>
            <a:off x="-1498" y="9551036"/>
            <a:ext cx="20106005" cy="1818639"/>
            <a:chOff x="-1498" y="9490392"/>
            <a:chExt cx="20106005" cy="1818639"/>
          </a:xfrm>
        </p:grpSpPr>
        <p:pic>
          <p:nvPicPr>
            <p:cNvPr id="29" name="object 3">
              <a:extLst>
                <a:ext uri="{FF2B5EF4-FFF2-40B4-BE49-F238E27FC236}">
                  <a16:creationId xmlns:a16="http://schemas.microsoft.com/office/drawing/2014/main" id="{E02FEA9E-F0AD-63FE-3655-D5B209AF148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0" name="object 4">
              <a:extLst>
                <a:ext uri="{FF2B5EF4-FFF2-40B4-BE49-F238E27FC236}">
                  <a16:creationId xmlns:a16="http://schemas.microsoft.com/office/drawing/2014/main" id="{6D54A91F-1668-7AF4-3DB6-7857F3F8A9A7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5">
            <a:extLst>
              <a:ext uri="{FF2B5EF4-FFF2-40B4-BE49-F238E27FC236}">
                <a16:creationId xmlns:a16="http://schemas.microsoft.com/office/drawing/2014/main" id="{1AD52986-59E6-625D-701F-F328AE7B8F61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22" name="object 6">
              <a:extLst>
                <a:ext uri="{FF2B5EF4-FFF2-40B4-BE49-F238E27FC236}">
                  <a16:creationId xmlns:a16="http://schemas.microsoft.com/office/drawing/2014/main" id="{0D9498DA-E4E8-329E-A82B-E613F6D9B8A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9EE1BD62-CF0B-9008-A5E9-84F7B376FAE2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92550" y="1442272"/>
            <a:ext cx="18518998" cy="1000478"/>
          </a:xfrm>
          <a:prstGeom prst="rect">
            <a:avLst/>
          </a:prstGeom>
        </p:spPr>
        <p:txBody>
          <a:bodyPr vert="horz" wrap="square" lIns="0" tIns="236422" rIns="0" bIns="0" rtlCol="0">
            <a:spAutoFit/>
          </a:bodyPr>
          <a:lstStyle/>
          <a:p>
            <a:pPr marL="82550" marR="5080">
              <a:lnSpc>
                <a:spcPct val="100000"/>
              </a:lnSpc>
              <a:spcBef>
                <a:spcPts val="95"/>
              </a:spcBef>
            </a:pPr>
            <a:r>
              <a:rPr lang="pl-PL" spc="-275" dirty="0" err="1"/>
              <a:t>Foosung</a:t>
            </a:r>
            <a:r>
              <a:rPr lang="pl-PL" spc="-275" dirty="0"/>
              <a:t> Poland Sp. z o.o.</a:t>
            </a:r>
            <a:endParaRPr spc="85" dirty="0"/>
          </a:p>
        </p:txBody>
      </p:sp>
      <p:sp>
        <p:nvSpPr>
          <p:cNvPr id="20" name="object 20"/>
          <p:cNvSpPr txBox="1"/>
          <p:nvPr/>
        </p:nvSpPr>
        <p:spPr>
          <a:xfrm>
            <a:off x="16118623" y="349113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209982" y="10354866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5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31" name="object 39">
            <a:extLst>
              <a:ext uri="{FF2B5EF4-FFF2-40B4-BE49-F238E27FC236}">
                <a16:creationId xmlns:a16="http://schemas.microsoft.com/office/drawing/2014/main" id="{403AEDB0-8A0E-167C-4E74-54BD7FF11AB6}"/>
              </a:ext>
            </a:extLst>
          </p:cNvPr>
          <p:cNvSpPr txBox="1"/>
          <p:nvPr/>
        </p:nvSpPr>
        <p:spPr>
          <a:xfrm>
            <a:off x="9071535" y="10731637"/>
            <a:ext cx="810260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8/33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32" name="Obraz 31">
            <a:extLst>
              <a:ext uri="{FF2B5EF4-FFF2-40B4-BE49-F238E27FC236}">
                <a16:creationId xmlns:a16="http://schemas.microsoft.com/office/drawing/2014/main" id="{BEBCC5BE-AF12-46FA-A965-90430E61DE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sp>
        <p:nvSpPr>
          <p:cNvPr id="33" name="object 66">
            <a:extLst>
              <a:ext uri="{FF2B5EF4-FFF2-40B4-BE49-F238E27FC236}">
                <a16:creationId xmlns:a16="http://schemas.microsoft.com/office/drawing/2014/main" id="{3B53ACC4-02D7-1427-121F-8F2D86670EA8}"/>
              </a:ext>
            </a:extLst>
          </p:cNvPr>
          <p:cNvSpPr txBox="1"/>
          <p:nvPr/>
        </p:nvSpPr>
        <p:spPr>
          <a:xfrm>
            <a:off x="878190" y="364767"/>
            <a:ext cx="308419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240" dirty="0">
                <a:solidFill>
                  <a:srgbClr val="212752"/>
                </a:solidFill>
                <a:latin typeface="Tahoma"/>
                <a:cs typeface="Tahoma"/>
              </a:rPr>
              <a:t>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INFORMACJE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OGÓLNE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2" name="object 10">
            <a:extLst>
              <a:ext uri="{FF2B5EF4-FFF2-40B4-BE49-F238E27FC236}">
                <a16:creationId xmlns:a16="http://schemas.microsoft.com/office/drawing/2014/main" id="{90449466-E41A-59EB-6925-C2150B1CF6F1}"/>
              </a:ext>
            </a:extLst>
          </p:cNvPr>
          <p:cNvSpPr txBox="1"/>
          <p:nvPr/>
        </p:nvSpPr>
        <p:spPr>
          <a:xfrm>
            <a:off x="792550" y="3604600"/>
            <a:ext cx="6674313" cy="48694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marR="6985" indent="-457200" algn="just">
              <a:lnSpc>
                <a:spcPct val="101299"/>
              </a:lnSpc>
              <a:spcBef>
                <a:spcPts val="5"/>
              </a:spcBef>
              <a:buFont typeface="Wingdings" panose="05000000000000000000" pitchFamily="2" charset="2"/>
              <a:buChar char="Ø"/>
              <a:tabLst>
                <a:tab pos="2697480" algn="l"/>
                <a:tab pos="5585460" algn="l"/>
                <a:tab pos="7861934" algn="l"/>
              </a:tabLst>
            </a:pPr>
            <a:r>
              <a:rPr lang="pl-PL"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Zmiana harmonogramu i uzyskanie nowej decyzji środowiskowej </a:t>
            </a:r>
            <a:br>
              <a:rPr lang="pl-PL"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 </a:t>
            </a:r>
            <a:r>
              <a:rPr lang="pl-PL" sz="3500" b="1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2024 roku</a:t>
            </a:r>
          </a:p>
          <a:p>
            <a:pPr marL="469900" marR="6985" indent="-457200" algn="just">
              <a:lnSpc>
                <a:spcPct val="101299"/>
              </a:lnSpc>
              <a:spcBef>
                <a:spcPts val="5"/>
              </a:spcBef>
              <a:buFont typeface="Wingdings" panose="05000000000000000000" pitchFamily="2" charset="2"/>
              <a:buChar char="Ø"/>
              <a:tabLst>
                <a:tab pos="2697480" algn="l"/>
                <a:tab pos="5585460" algn="l"/>
                <a:tab pos="7861934" algn="l"/>
              </a:tabLst>
            </a:pPr>
            <a:endParaRPr lang="pl-PL" sz="3500" b="1" spc="-20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marR="6985" indent="-457200" algn="just">
              <a:lnSpc>
                <a:spcPct val="101299"/>
              </a:lnSpc>
              <a:spcBef>
                <a:spcPts val="5"/>
              </a:spcBef>
              <a:buFont typeface="Wingdings" panose="05000000000000000000" pitchFamily="2" charset="2"/>
              <a:buChar char="Ø"/>
              <a:tabLst>
                <a:tab pos="2697480" algn="l"/>
                <a:tab pos="5585460" algn="l"/>
                <a:tab pos="7861934" algn="l"/>
              </a:tabLst>
            </a:pPr>
            <a:r>
              <a:rPr lang="pl-PL"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Producent komponentu elektrolitu</a:t>
            </a:r>
          </a:p>
          <a:p>
            <a:pPr marL="469900" marR="6985" indent="-457200" algn="just">
              <a:lnSpc>
                <a:spcPct val="101299"/>
              </a:lnSpc>
              <a:spcBef>
                <a:spcPts val="5"/>
              </a:spcBef>
              <a:buFont typeface="Wingdings" panose="05000000000000000000" pitchFamily="2" charset="2"/>
              <a:buChar char="Ø"/>
              <a:tabLst>
                <a:tab pos="2697480" algn="l"/>
                <a:tab pos="5585460" algn="l"/>
                <a:tab pos="7861934" algn="l"/>
              </a:tabLst>
            </a:pPr>
            <a:endParaRPr lang="pl-PL" sz="3500" spc="-20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marR="6985" indent="-457200" algn="just">
              <a:lnSpc>
                <a:spcPct val="101299"/>
              </a:lnSpc>
              <a:spcBef>
                <a:spcPts val="5"/>
              </a:spcBef>
              <a:buFont typeface="Wingdings" panose="05000000000000000000" pitchFamily="2" charset="2"/>
              <a:buChar char="Ø"/>
              <a:tabLst>
                <a:tab pos="2697480" algn="l"/>
                <a:tab pos="5585460" algn="l"/>
                <a:tab pos="7861934" algn="l"/>
              </a:tabLst>
            </a:pPr>
            <a:r>
              <a:rPr lang="pl-PL"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Wystąpienie o </a:t>
            </a:r>
            <a:r>
              <a:rPr lang="pl-PL" sz="3500" b="1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nowe </a:t>
            </a:r>
            <a:r>
              <a:rPr lang="pl-PL"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pozwolenie budowlane </a:t>
            </a:r>
            <a:endParaRPr lang="pl-PL" sz="3500" b="1" spc="-20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6985" algn="just">
              <a:lnSpc>
                <a:spcPct val="101299"/>
              </a:lnSpc>
              <a:spcBef>
                <a:spcPts val="5"/>
              </a:spcBef>
              <a:tabLst>
                <a:tab pos="2697480" algn="l"/>
                <a:tab pos="5585460" algn="l"/>
                <a:tab pos="7861934" algn="l"/>
              </a:tabLst>
            </a:pP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418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8B782-8B72-0DCC-85E4-9F57A399E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object 2">
            <a:extLst>
              <a:ext uri="{FF2B5EF4-FFF2-40B4-BE49-F238E27FC236}">
                <a16:creationId xmlns:a16="http://schemas.microsoft.com/office/drawing/2014/main" id="{FB37FC9F-9543-6BBC-744A-58379C842FD5}"/>
              </a:ext>
            </a:extLst>
          </p:cNvPr>
          <p:cNvGrpSpPr/>
          <p:nvPr/>
        </p:nvGrpSpPr>
        <p:grpSpPr>
          <a:xfrm>
            <a:off x="-1498" y="9551036"/>
            <a:ext cx="20106005" cy="1818639"/>
            <a:chOff x="-1498" y="9490392"/>
            <a:chExt cx="20106005" cy="1818639"/>
          </a:xfrm>
        </p:grpSpPr>
        <p:pic>
          <p:nvPicPr>
            <p:cNvPr id="38" name="object 3">
              <a:extLst>
                <a:ext uri="{FF2B5EF4-FFF2-40B4-BE49-F238E27FC236}">
                  <a16:creationId xmlns:a16="http://schemas.microsoft.com/office/drawing/2014/main" id="{EF4DA365-5F09-68F8-961F-EB989C86F2E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9" name="object 4">
              <a:extLst>
                <a:ext uri="{FF2B5EF4-FFF2-40B4-BE49-F238E27FC236}">
                  <a16:creationId xmlns:a16="http://schemas.microsoft.com/office/drawing/2014/main" id="{11B63059-B5B8-2C5E-9C73-FD2A4C171BCC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5">
            <a:extLst>
              <a:ext uri="{FF2B5EF4-FFF2-40B4-BE49-F238E27FC236}">
                <a16:creationId xmlns:a16="http://schemas.microsoft.com/office/drawing/2014/main" id="{3C0D360C-6536-86E6-01FE-8D6D4502428B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25" name="object 6">
              <a:extLst>
                <a:ext uri="{FF2B5EF4-FFF2-40B4-BE49-F238E27FC236}">
                  <a16:creationId xmlns:a16="http://schemas.microsoft.com/office/drawing/2014/main" id="{FAB08613-1D8D-A60B-1175-551A386D7BD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26" name="object 7">
              <a:extLst>
                <a:ext uri="{FF2B5EF4-FFF2-40B4-BE49-F238E27FC236}">
                  <a16:creationId xmlns:a16="http://schemas.microsoft.com/office/drawing/2014/main" id="{6A24E63C-8A3B-608C-928B-FF23EA93E2C9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>
            <a:extLst>
              <a:ext uri="{FF2B5EF4-FFF2-40B4-BE49-F238E27FC236}">
                <a16:creationId xmlns:a16="http://schemas.microsoft.com/office/drawing/2014/main" id="{52592B4E-B302-16DB-7723-1C9180FD4B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2550" y="1442272"/>
            <a:ext cx="18518998" cy="1000478"/>
          </a:xfrm>
          <a:prstGeom prst="rect">
            <a:avLst/>
          </a:prstGeom>
        </p:spPr>
        <p:txBody>
          <a:bodyPr vert="horz" wrap="square" lIns="0" tIns="236422" rIns="0" bIns="0" rtlCol="0">
            <a:spAutoFit/>
          </a:bodyPr>
          <a:lstStyle/>
          <a:p>
            <a:pPr marL="82550" marR="5080">
              <a:lnSpc>
                <a:spcPct val="100000"/>
              </a:lnSpc>
              <a:spcBef>
                <a:spcPts val="95"/>
              </a:spcBef>
            </a:pPr>
            <a:r>
              <a:rPr lang="pl-PL" spc="-75" dirty="0"/>
              <a:t>Przeciwdziałanie procesowi depopulacji</a:t>
            </a:r>
            <a:endParaRPr spc="85" dirty="0"/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0F9A471D-62C0-F234-81EA-6A3EAA8EEA83}"/>
              </a:ext>
            </a:extLst>
          </p:cNvPr>
          <p:cNvSpPr txBox="1"/>
          <p:nvPr/>
        </p:nvSpPr>
        <p:spPr>
          <a:xfrm>
            <a:off x="16118623" y="349113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5C7DCB09-1600-1488-7B0A-C279E8910C1F}"/>
              </a:ext>
            </a:extLst>
          </p:cNvPr>
          <p:cNvSpPr txBox="1"/>
          <p:nvPr/>
        </p:nvSpPr>
        <p:spPr>
          <a:xfrm>
            <a:off x="16209982" y="10354866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4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pic>
        <p:nvPicPr>
          <p:cNvPr id="40" name="Obraz 39">
            <a:extLst>
              <a:ext uri="{FF2B5EF4-FFF2-40B4-BE49-F238E27FC236}">
                <a16:creationId xmlns:a16="http://schemas.microsoft.com/office/drawing/2014/main" id="{DB5D7049-0D1B-30A0-B1FC-4967FCAB5B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sp>
        <p:nvSpPr>
          <p:cNvPr id="41" name="object 66">
            <a:extLst>
              <a:ext uri="{FF2B5EF4-FFF2-40B4-BE49-F238E27FC236}">
                <a16:creationId xmlns:a16="http://schemas.microsoft.com/office/drawing/2014/main" id="{6D0D649C-43A7-5FFB-A456-062BAD94B51B}"/>
              </a:ext>
            </a:extLst>
          </p:cNvPr>
          <p:cNvSpPr txBox="1"/>
          <p:nvPr/>
        </p:nvSpPr>
        <p:spPr>
          <a:xfrm>
            <a:off x="878190" y="364767"/>
            <a:ext cx="308419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240" dirty="0">
                <a:solidFill>
                  <a:srgbClr val="212752"/>
                </a:solidFill>
                <a:latin typeface="Tahoma"/>
                <a:cs typeface="Tahoma"/>
              </a:rPr>
              <a:t>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INFORMACJE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OGÓLNE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2" name="object 39">
            <a:extLst>
              <a:ext uri="{FF2B5EF4-FFF2-40B4-BE49-F238E27FC236}">
                <a16:creationId xmlns:a16="http://schemas.microsoft.com/office/drawing/2014/main" id="{EB7E8ACA-7C10-718E-06A8-DB7B583E997C}"/>
              </a:ext>
            </a:extLst>
          </p:cNvPr>
          <p:cNvSpPr txBox="1"/>
          <p:nvPr/>
        </p:nvSpPr>
        <p:spPr>
          <a:xfrm>
            <a:off x="9071535" y="10731637"/>
            <a:ext cx="810260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9/33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304F739-B537-E117-6CDA-65B320A1B4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7450" y="2604832"/>
            <a:ext cx="12486403" cy="674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384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12752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2443</TotalTime>
  <Words>1578</Words>
  <Application>Microsoft Office PowerPoint</Application>
  <PresentationFormat>Niestandardowy</PresentationFormat>
  <Paragraphs>372</Paragraphs>
  <Slides>33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40" baseType="lpstr">
      <vt:lpstr>Arial</vt:lpstr>
      <vt:lpstr>Arial MT</vt:lpstr>
      <vt:lpstr>Calibri</vt:lpstr>
      <vt:lpstr>Tahoma</vt:lpstr>
      <vt:lpstr>Verdana</vt:lpstr>
      <vt:lpstr>Wingdings</vt:lpstr>
      <vt:lpstr>Office Theme</vt:lpstr>
      <vt:lpstr>Prezentacja programu PowerPoint</vt:lpstr>
      <vt:lpstr>Ogólna charakterystyka</vt:lpstr>
      <vt:lpstr>Gospodarka i stan bezrobocia</vt:lpstr>
      <vt:lpstr>Inwestorzy</vt:lpstr>
      <vt:lpstr>EMKA S.A.</vt:lpstr>
      <vt:lpstr>Eko-Okna S.A.</vt:lpstr>
      <vt:lpstr>Gaz Petrol Sp. z o.o.</vt:lpstr>
      <vt:lpstr>Foosung Poland Sp. z o.o.</vt:lpstr>
      <vt:lpstr>Przeciwdziałanie procesowi depopulacji</vt:lpstr>
      <vt:lpstr>Aktywna polityka mieszkaniowa</vt:lpstr>
      <vt:lpstr>Aktywna polityka mieszkaniowa</vt:lpstr>
      <vt:lpstr>Aktywna polityka mieszkaniowa</vt:lpstr>
      <vt:lpstr>Poprawa jakości dróg</vt:lpstr>
      <vt:lpstr>Dostępna komunikacja miejska</vt:lpstr>
      <vt:lpstr>Wysoki standard usług publicznych</vt:lpstr>
      <vt:lpstr>Zielone i ekologiczne miasto</vt:lpstr>
      <vt:lpstr>Przynależność do związków  międzygminnych i stowarzyszeń gmin publicznych</vt:lpstr>
      <vt:lpstr>Prezentacja programu PowerPoint</vt:lpstr>
      <vt:lpstr>Podstawowe wskaźniki stanu finansów</vt:lpstr>
      <vt:lpstr>Prezentacja programu PowerPoint</vt:lpstr>
      <vt:lpstr>Zadania inwestycyjne</vt:lpstr>
      <vt:lpstr>Wybrane zadania inwestycyjne realizowane w 2024 roku</vt:lpstr>
      <vt:lpstr>Programy i polityki Gminy Kędzierzyn-Koźle</vt:lpstr>
      <vt:lpstr>Programy i polityki Gminy Kędzierzyn-Koźle</vt:lpstr>
      <vt:lpstr>Prezentacja programu PowerPoint</vt:lpstr>
      <vt:lpstr>Wysokość dotacji do inwestycji proekologicznych w latach</vt:lpstr>
      <vt:lpstr>V. INFORMACJA O REALIZACJI PROGRAMÓW I POLITYK</vt:lpstr>
      <vt:lpstr>V. INFORMACJA O REALIZACJI PROGRAMÓW I POLITYK</vt:lpstr>
      <vt:lpstr>V. INFORMACJA O REALIZACJI PROGRAMÓW I POLITYK</vt:lpstr>
      <vt:lpstr>Realizacja strategii Gminy Kędzierzyn-Koźle  </vt:lpstr>
      <vt:lpstr>Prezentacja programu PowerPoint</vt:lpstr>
      <vt:lpstr>Prezentacja programu PowerPoint</vt:lpstr>
      <vt:lpstr>DZIĘKUJĘ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raport 2022</dc:title>
  <dc:creator>ppekala</dc:creator>
  <cp:lastModifiedBy>Piotr Pękala</cp:lastModifiedBy>
  <cp:revision>117</cp:revision>
  <dcterms:created xsi:type="dcterms:W3CDTF">2023-06-21T06:44:13Z</dcterms:created>
  <dcterms:modified xsi:type="dcterms:W3CDTF">2025-06-25T12:36:10Z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2023-06-21T00:00:00Z</vt:filetime>
  </property>
  <property fmtid="{D5CDD505-2E9C-101B-9397-08002B2CF9AE}" pid="3" name="Creator">
    <vt:lpwstr>Adobe Illustrator 27.6 (Windows)</vt:lpwstr>
  </property>
  <property fmtid="{D5CDD505-2E9C-101B-9397-08002B2CF9AE}" pid="4" name="LastSaved">
    <vt:filetime>2023-06-21T00:00:00Z</vt:filetime>
  </property>
</Properties>
</file>